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0" r:id="rId3"/>
    <p:sldId id="261" r:id="rId4"/>
    <p:sldId id="283" r:id="rId5"/>
    <p:sldId id="287" r:id="rId6"/>
    <p:sldId id="310" r:id="rId7"/>
    <p:sldId id="313" r:id="rId8"/>
    <p:sldId id="312" r:id="rId9"/>
    <p:sldId id="288" r:id="rId10"/>
    <p:sldId id="314" r:id="rId11"/>
    <p:sldId id="319" r:id="rId12"/>
    <p:sldId id="316" r:id="rId13"/>
    <p:sldId id="315" r:id="rId14"/>
    <p:sldId id="317" r:id="rId15"/>
    <p:sldId id="318" r:id="rId16"/>
    <p:sldId id="306" r:id="rId17"/>
    <p:sldId id="291" r:id="rId18"/>
    <p:sldId id="308" r:id="rId19"/>
    <p:sldId id="305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09" r:id="rId29"/>
    <p:sldId id="282" r:id="rId30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99"/>
    <a:srgbClr val="00B058"/>
    <a:srgbClr val="D6006B"/>
    <a:srgbClr val="FF0066"/>
    <a:srgbClr val="FF9900"/>
    <a:srgbClr val="990000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A08F2-CB69-43E9-8CD4-C63C08631B1B}" type="doc">
      <dgm:prSet loTypeId="urn:microsoft.com/office/officeart/2005/8/layout/hList9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D133D14-573B-44D5-89DA-F40C3A2DFCC0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000" dirty="0" smtClean="0">
              <a:latin typeface="+mj-lt"/>
            </a:rPr>
            <a:t>Type A</a:t>
          </a:r>
          <a:endParaRPr lang="en-US" sz="2000" dirty="0">
            <a:latin typeface="+mj-lt"/>
          </a:endParaRPr>
        </a:p>
      </dgm:t>
    </dgm:pt>
    <dgm:pt modelId="{98DE1AFB-1524-43A8-8E2F-DD52BDF7FA2B}" type="parTrans" cxnId="{FC585F29-0688-4534-841B-5CFE0A494E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E98C433-3D2D-4336-93D0-3D4D3C44F2E5}" type="sibTrans" cxnId="{FC585F29-0688-4534-841B-5CFE0A494E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981264B-2D51-4886-A045-F42D928528A1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 sz="1400" noProof="0" dirty="0" err="1" smtClean="0">
              <a:latin typeface="+mj-lt"/>
              <a:cs typeface="Arial" charset="0"/>
            </a:rPr>
            <a:t>eProcurement</a:t>
          </a:r>
          <a:endParaRPr lang="en-GB" sz="1400" noProof="0" dirty="0" smtClean="0">
            <a:latin typeface="+mj-lt"/>
            <a:cs typeface="Arial" charset="0"/>
          </a:endParaRPr>
        </a:p>
      </dgm:t>
    </dgm:pt>
    <dgm:pt modelId="{196B70D1-D4EB-46DF-B739-4F0410B749BF}" type="parTrans" cxnId="{4CC6D11E-EB99-435B-A64E-5725124744D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2573249-E25E-4203-B007-62C5BFF5932C}" type="sibTrans" cxnId="{4CC6D11E-EB99-435B-A64E-5725124744D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E756AFB-EF23-4BF8-B5B7-E530C3A1CA63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noProof="0" dirty="0" err="1" smtClean="0">
              <a:latin typeface="+mj-lt"/>
              <a:cs typeface="Arial" charset="0"/>
            </a:rPr>
            <a:t>eHealth</a:t>
          </a:r>
          <a:endParaRPr lang="en-GB" sz="1400" noProof="0" dirty="0" smtClean="0">
            <a:latin typeface="+mj-lt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noProof="0" dirty="0">
            <a:latin typeface="+mj-lt"/>
          </a:endParaRPr>
        </a:p>
      </dgm:t>
    </dgm:pt>
    <dgm:pt modelId="{F9E9EAB3-0BB1-4012-BDDE-27AC9BA6DF61}" type="parTrans" cxnId="{BC20D3D1-FF6C-46E7-87FD-D95B96B3844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4AF8578-AFF1-470F-A9DD-462EA12E2398}" type="sibTrans" cxnId="{BC20D3D1-FF6C-46E7-87FD-D95B96B3844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F2F4AD-B62F-45DE-8278-46345C78F33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latin typeface="+mj-lt"/>
            </a:rPr>
            <a:t>Type B</a:t>
          </a:r>
          <a:endParaRPr lang="en-US" sz="2000" dirty="0">
            <a:latin typeface="+mj-lt"/>
          </a:endParaRPr>
        </a:p>
      </dgm:t>
    </dgm:pt>
    <dgm:pt modelId="{BF8D6FC2-FA00-45A0-AA85-F847650AD50E}" type="parTrans" cxnId="{D6B85238-5C2E-494C-9DB3-854F3ADDDC0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0043F55-0AAD-4AE8-81C4-986F5216D25C}" type="sibTrans" cxnId="{D6B85238-5C2E-494C-9DB3-854F3ADDDC0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ECFA22D-7AB0-40E4-AA67-1D20AEE9BA99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latin typeface="+mj-lt"/>
            </a:rPr>
            <a:t>Thematic</a:t>
          </a:r>
        </a:p>
        <a:p>
          <a:r>
            <a:rPr lang="en-US" dirty="0" smtClean="0">
              <a:latin typeface="+mj-lt"/>
            </a:rPr>
            <a:t>Networks</a:t>
          </a:r>
          <a:endParaRPr lang="en-US" dirty="0">
            <a:latin typeface="+mj-lt"/>
          </a:endParaRPr>
        </a:p>
      </dgm:t>
    </dgm:pt>
    <dgm:pt modelId="{E9550330-6601-4586-B18B-4E75052609C8}" type="parTrans" cxnId="{F84BB427-57EC-4A7A-B06E-A7B080C54E5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B59F7C0-3EBD-4966-AD8B-DC6B579CC200}" type="sibTrans" cxnId="{F84BB427-57EC-4A7A-B06E-A7B080C54E5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06C8E25-DE7C-4B7C-9E5E-808C8199C9FA}">
      <dgm:prSet phldrT="[Text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nl-BE" dirty="0" smtClean="0">
              <a:latin typeface="+mj-lt"/>
              <a:cs typeface="Arial" charset="0"/>
            </a:rPr>
            <a:t>eParticipation</a:t>
          </a:r>
        </a:p>
      </dgm:t>
    </dgm:pt>
    <dgm:pt modelId="{FC19D27B-ED12-4469-80F0-F66994EE0C21}" type="parTrans" cxnId="{34466F2B-7640-41C0-A122-09540F4513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74AA94F-79DD-43BD-8A86-E575B4F1B6B6}" type="sibTrans" cxnId="{34466F2B-7640-41C0-A122-09540F4513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025628D-0565-4992-A6AF-1F5E2A33567B}">
      <dgm:prSet phldrT="[Text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noProof="0" dirty="0" smtClean="0">
              <a:latin typeface="+mj-lt"/>
              <a:cs typeface="Arial" charset="0"/>
            </a:rPr>
            <a:t>Impact &amp; user satisfaction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noProof="0" dirty="0">
            <a:latin typeface="+mj-lt"/>
          </a:endParaRPr>
        </a:p>
      </dgm:t>
    </dgm:pt>
    <dgm:pt modelId="{CC18612E-0698-4683-943D-8194FE066F96}" type="parTrans" cxnId="{8196548D-DE22-4FF9-9FCC-70C3ED86B75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FF712CB-4EEC-4176-8B7C-C1C7F44788EC}" type="sibTrans" cxnId="{8196548D-DE22-4FF9-9FCC-70C3ED86B75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07293CB-6BCB-4D3C-B9B3-4554F4E723D8}">
      <dgm:prSet custT="1"/>
      <dgm:spPr>
        <a:solidFill>
          <a:schemeClr val="tx1">
            <a:lumMod val="25000"/>
            <a:lumOff val="75000"/>
            <a:alpha val="32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noProof="0" dirty="0" smtClean="0">
            <a:solidFill>
              <a:schemeClr val="bg1"/>
            </a:solidFill>
            <a:latin typeface="+mj-lt"/>
            <a:cs typeface="Arial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noProof="0" dirty="0" smtClean="0">
            <a:solidFill>
              <a:schemeClr val="bg1"/>
            </a:solidFill>
            <a:latin typeface="+mj-lt"/>
            <a:cs typeface="Arial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b="1" noProof="0" dirty="0" smtClean="0">
              <a:solidFill>
                <a:schemeClr val="tx1"/>
              </a:solidFill>
              <a:latin typeface="+mj-lt"/>
              <a:cs typeface="Arial" charset="0"/>
            </a:rPr>
            <a:t>eID interoperability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noProof="0" dirty="0">
            <a:latin typeface="+mj-lt"/>
          </a:endParaRPr>
        </a:p>
      </dgm:t>
    </dgm:pt>
    <dgm:pt modelId="{4F955208-D780-404E-BAA6-A5AFF61BAB6A}" type="parTrans" cxnId="{6E7D1A37-F857-4D6A-AD63-DADC596D7A5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F5F0B8-2D3D-45AE-8455-4D9425805514}" type="sibTrans" cxnId="{6E7D1A37-F857-4D6A-AD63-DADC596D7A5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E8C407E-3067-4484-9030-0B68A1258B7D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nl-BE" sz="1400" dirty="0" smtClean="0">
              <a:latin typeface="+mj-lt"/>
              <a:cs typeface="Arial" charset="0"/>
            </a:rPr>
            <a:t>Electronic </a:t>
          </a:r>
          <a:r>
            <a:rPr lang="nl-BE" sz="1400" dirty="0" err="1" smtClean="0">
              <a:latin typeface="+mj-lt"/>
              <a:cs typeface="Arial" charset="0"/>
            </a:rPr>
            <a:t>documents</a:t>
          </a:r>
          <a:endParaRPr lang="nl-BE" sz="1400" dirty="0" smtClean="0">
            <a:latin typeface="+mj-lt"/>
            <a:cs typeface="Arial" charset="0"/>
          </a:endParaRPr>
        </a:p>
      </dgm:t>
    </dgm:pt>
    <dgm:pt modelId="{6D9AE0E0-9B1C-4F02-907A-F7998E4EA4FF}" type="parTrans" cxnId="{5AE8EAFF-A169-4FD9-A05F-3C35CE37693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FDD435D-7AE7-4669-9075-BF9503D93461}" type="sibTrans" cxnId="{5AE8EAFF-A169-4FD9-A05F-3C35CE37693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FC58695-CC33-438D-9C37-04BD558346CF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 sz="1400" noProof="0" dirty="0" smtClean="0">
              <a:latin typeface="+mj-lt"/>
              <a:cs typeface="Arial" charset="0"/>
            </a:rPr>
            <a:t>Accessible &amp; inclusive eGovernment</a:t>
          </a:r>
        </a:p>
      </dgm:t>
    </dgm:pt>
    <dgm:pt modelId="{F0CD0C2C-790A-439C-AF5E-176E05E908D7}" type="parTrans" cxnId="{FE314253-4BA6-4F91-82BF-613BF0CD698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7B1E159-2755-4F52-88E1-E68F8ADB4236}" type="sibTrans" cxnId="{FE314253-4BA6-4F91-82BF-613BF0CD698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6CF706C-AB20-4595-AA55-00DF3D8A26F6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GB" sz="1400" noProof="0" dirty="0" smtClean="0">
              <a:latin typeface="+mj-lt"/>
              <a:cs typeface="Arial" charset="0"/>
            </a:rPr>
            <a:t>Combined delivery of social services</a:t>
          </a:r>
        </a:p>
      </dgm:t>
    </dgm:pt>
    <dgm:pt modelId="{143802C4-6F90-4490-8026-338FCFB5BD75}" type="parTrans" cxnId="{8B0912ED-F177-4BE4-AC73-42A4864BF28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5FFEF22-DEEB-4EB3-8124-063D5B695E37}" type="sibTrans" cxnId="{8B0912ED-F177-4BE4-AC73-42A4864BF28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A0E582B-C457-4086-9F30-E8704DBC6E3A}">
      <dgm:prSet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noProof="0" dirty="0" smtClean="0">
              <a:latin typeface="+mj-lt"/>
              <a:cs typeface="Arial" charset="0"/>
            </a:rPr>
            <a:t>Brokering pan-EU </a:t>
          </a:r>
          <a:r>
            <a:rPr lang="en-GB" noProof="0" dirty="0" err="1" smtClean="0">
              <a:latin typeface="+mj-lt"/>
              <a:cs typeface="Arial" charset="0"/>
            </a:rPr>
            <a:t>eGov</a:t>
          </a:r>
          <a:r>
            <a:rPr lang="en-GB" noProof="0" dirty="0" smtClean="0">
              <a:latin typeface="+mj-lt"/>
              <a:cs typeface="Arial" charset="0"/>
            </a:rPr>
            <a:t> solutions &amp; services online</a:t>
          </a:r>
          <a:endParaRPr lang="en-GB" noProof="0" dirty="0" smtClean="0">
            <a:latin typeface="+mj-lt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noProof="0" dirty="0">
            <a:latin typeface="+mj-lt"/>
          </a:endParaRPr>
        </a:p>
      </dgm:t>
    </dgm:pt>
    <dgm:pt modelId="{2587D0A1-9B60-4B33-921B-F26ECA977F1C}" type="parTrans" cxnId="{5283C958-82BF-45EF-87D0-5EF066CD3FA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B8D2E26-3B30-4E0D-9D5C-2FAB449A67DA}" type="sibTrans" cxnId="{5283C958-82BF-45EF-87D0-5EF066CD3FA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980D3EB-2F84-49FD-812B-40B814CA0026}" type="pres">
      <dgm:prSet presAssocID="{3B1A08F2-CB69-43E9-8CD4-C63C08631B1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430221-985F-47F9-B42C-A30089AA8650}" type="pres">
      <dgm:prSet presAssocID="{1D133D14-573B-44D5-89DA-F40C3A2DFCC0}" presName="posSpace" presStyleCnt="0"/>
      <dgm:spPr/>
    </dgm:pt>
    <dgm:pt modelId="{77B28C66-9519-4BA1-BCB4-0594BB3AED22}" type="pres">
      <dgm:prSet presAssocID="{1D133D14-573B-44D5-89DA-F40C3A2DFCC0}" presName="vertFlow" presStyleCnt="0"/>
      <dgm:spPr/>
    </dgm:pt>
    <dgm:pt modelId="{4A31E01E-9558-42F1-8BD6-D862E29064C8}" type="pres">
      <dgm:prSet presAssocID="{1D133D14-573B-44D5-89DA-F40C3A2DFCC0}" presName="topSpace" presStyleCnt="0"/>
      <dgm:spPr/>
    </dgm:pt>
    <dgm:pt modelId="{D82530FD-A599-4D08-94E4-6A52813CAF5D}" type="pres">
      <dgm:prSet presAssocID="{1D133D14-573B-44D5-89DA-F40C3A2DFCC0}" presName="firstComp" presStyleCnt="0"/>
      <dgm:spPr/>
    </dgm:pt>
    <dgm:pt modelId="{64020636-59FD-4EE9-8037-640A66D5C811}" type="pres">
      <dgm:prSet presAssocID="{1D133D14-573B-44D5-89DA-F40C3A2DFCC0}" presName="firstChild" presStyleLbl="bgAccFollowNode1" presStyleIdx="0" presStyleCnt="9" custScaleY="67021" custLinFactNeighborX="708" custLinFactNeighborY="12542"/>
      <dgm:spPr/>
      <dgm:t>
        <a:bodyPr/>
        <a:lstStyle/>
        <a:p>
          <a:endParaRPr lang="en-US"/>
        </a:p>
      </dgm:t>
    </dgm:pt>
    <dgm:pt modelId="{83E66732-C34F-45EA-B3E6-AA6E611D1FAD}" type="pres">
      <dgm:prSet presAssocID="{1D133D14-573B-44D5-89DA-F40C3A2DFCC0}" presName="firstChildTx" presStyleLbl="b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F15F5-AEFB-4948-AAD9-C42C775B8CF2}" type="pres">
      <dgm:prSet presAssocID="{E07293CB-6BCB-4D3C-B9B3-4554F4E723D8}" presName="comp" presStyleCnt="0"/>
      <dgm:spPr/>
    </dgm:pt>
    <dgm:pt modelId="{3ED365F4-FDCE-48D2-BF73-43607428FC87}" type="pres">
      <dgm:prSet presAssocID="{E07293CB-6BCB-4D3C-B9B3-4554F4E723D8}" presName="child" presStyleLbl="bgAccFollowNode1" presStyleIdx="1" presStyleCnt="9" custScaleY="68215" custLinFactNeighborX="708" custLinFactNeighborY="14525"/>
      <dgm:spPr/>
      <dgm:t>
        <a:bodyPr/>
        <a:lstStyle/>
        <a:p>
          <a:endParaRPr lang="en-US"/>
        </a:p>
      </dgm:t>
    </dgm:pt>
    <dgm:pt modelId="{D26D91AB-A500-49C7-A152-996C1FA0CA39}" type="pres">
      <dgm:prSet presAssocID="{E07293CB-6BCB-4D3C-B9B3-4554F4E723D8}" presName="childTx" presStyleLbl="b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0C25B-F8D4-45C6-A0EF-86B9BAEE3E21}" type="pres">
      <dgm:prSet presAssocID="{8E756AFB-EF23-4BF8-B5B7-E530C3A1CA63}" presName="comp" presStyleCnt="0"/>
      <dgm:spPr/>
    </dgm:pt>
    <dgm:pt modelId="{A68D2164-4135-4505-BA7D-5F10AA7CF9D7}" type="pres">
      <dgm:prSet presAssocID="{8E756AFB-EF23-4BF8-B5B7-E530C3A1CA63}" presName="child" presStyleLbl="bgAccFollowNode1" presStyleIdx="2" presStyleCnt="9" custScaleY="71680" custLinFactNeighborX="708" custLinFactNeighborY="17693"/>
      <dgm:spPr/>
      <dgm:t>
        <a:bodyPr/>
        <a:lstStyle/>
        <a:p>
          <a:endParaRPr lang="en-US"/>
        </a:p>
      </dgm:t>
    </dgm:pt>
    <dgm:pt modelId="{F6ABBD75-0C68-418F-A034-740EB3E77B34}" type="pres">
      <dgm:prSet presAssocID="{8E756AFB-EF23-4BF8-B5B7-E530C3A1CA63}" presName="childTx" presStyleLbl="b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60179-318E-4DD9-B926-E688B67DE3D0}" type="pres">
      <dgm:prSet presAssocID="{1D133D14-573B-44D5-89DA-F40C3A2DFCC0}" presName="negSpace" presStyleCnt="0"/>
      <dgm:spPr/>
    </dgm:pt>
    <dgm:pt modelId="{46688515-F7D6-4F54-A3B5-FFE385D8FA0A}" type="pres">
      <dgm:prSet presAssocID="{1D133D14-573B-44D5-89DA-F40C3A2DFCC0}" presName="circle" presStyleLbl="node1" presStyleIdx="0" presStyleCnt="3"/>
      <dgm:spPr/>
      <dgm:t>
        <a:bodyPr/>
        <a:lstStyle/>
        <a:p>
          <a:endParaRPr lang="en-US"/>
        </a:p>
      </dgm:t>
    </dgm:pt>
    <dgm:pt modelId="{C499E998-17DE-4FDC-8B21-4F5C8F792567}" type="pres">
      <dgm:prSet presAssocID="{5E98C433-3D2D-4336-93D0-3D4D3C44F2E5}" presName="transSpace" presStyleCnt="0"/>
      <dgm:spPr/>
    </dgm:pt>
    <dgm:pt modelId="{703EE551-647B-4AE0-B781-4416C7949212}" type="pres">
      <dgm:prSet presAssocID="{B6F2F4AD-B62F-45DE-8278-46345C78F33F}" presName="posSpace" presStyleCnt="0"/>
      <dgm:spPr/>
    </dgm:pt>
    <dgm:pt modelId="{60653508-04A6-4860-A28D-2F25BB1C1FD8}" type="pres">
      <dgm:prSet presAssocID="{B6F2F4AD-B62F-45DE-8278-46345C78F33F}" presName="vertFlow" presStyleCnt="0"/>
      <dgm:spPr/>
    </dgm:pt>
    <dgm:pt modelId="{C97858C2-ADAF-4EBF-89B0-423EA1AB553A}" type="pres">
      <dgm:prSet presAssocID="{B6F2F4AD-B62F-45DE-8278-46345C78F33F}" presName="topSpace" presStyleCnt="0"/>
      <dgm:spPr/>
    </dgm:pt>
    <dgm:pt modelId="{DFFCF23F-343E-431F-BE1F-CAEF3D7BB8EB}" type="pres">
      <dgm:prSet presAssocID="{B6F2F4AD-B62F-45DE-8278-46345C78F33F}" presName="firstComp" presStyleCnt="0"/>
      <dgm:spPr/>
    </dgm:pt>
    <dgm:pt modelId="{BC0542EE-35D5-4112-9932-03B65742A5CF}" type="pres">
      <dgm:prSet presAssocID="{B6F2F4AD-B62F-45DE-8278-46345C78F33F}" presName="firstChild" presStyleLbl="bgAccFollowNode1" presStyleIdx="3" presStyleCnt="9"/>
      <dgm:spPr/>
      <dgm:t>
        <a:bodyPr/>
        <a:lstStyle/>
        <a:p>
          <a:endParaRPr lang="en-US"/>
        </a:p>
      </dgm:t>
    </dgm:pt>
    <dgm:pt modelId="{8D8270AC-65C8-47BD-A6F9-CC840BD9EA17}" type="pres">
      <dgm:prSet presAssocID="{B6F2F4AD-B62F-45DE-8278-46345C78F33F}" presName="firstChildTx" presStyleLbl="b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CEC7F-32E4-4E0E-9155-4D964E9B0794}" type="pres">
      <dgm:prSet presAssocID="{DFC58695-CC33-438D-9C37-04BD558346CF}" presName="comp" presStyleCnt="0"/>
      <dgm:spPr/>
    </dgm:pt>
    <dgm:pt modelId="{692B1FF9-E851-451B-A650-61CD8F3F22F4}" type="pres">
      <dgm:prSet presAssocID="{DFC58695-CC33-438D-9C37-04BD558346CF}" presName="child" presStyleLbl="bgAccFollowNode1" presStyleIdx="4" presStyleCnt="9"/>
      <dgm:spPr/>
      <dgm:t>
        <a:bodyPr/>
        <a:lstStyle/>
        <a:p>
          <a:endParaRPr lang="en-US"/>
        </a:p>
      </dgm:t>
    </dgm:pt>
    <dgm:pt modelId="{B40A9E7D-E030-49C4-9A83-E80F85FCB162}" type="pres">
      <dgm:prSet presAssocID="{DFC58695-CC33-438D-9C37-04BD558346CF}" presName="childTx" presStyleLbl="b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01078-6F4F-461B-9137-251182D7B6F3}" type="pres">
      <dgm:prSet presAssocID="{26CF706C-AB20-4595-AA55-00DF3D8A26F6}" presName="comp" presStyleCnt="0"/>
      <dgm:spPr/>
    </dgm:pt>
    <dgm:pt modelId="{D03A80AD-BF9A-47F3-9EA5-EC280E573208}" type="pres">
      <dgm:prSet presAssocID="{26CF706C-AB20-4595-AA55-00DF3D8A26F6}" presName="child" presStyleLbl="bgAccFollowNode1" presStyleIdx="5" presStyleCnt="9"/>
      <dgm:spPr/>
      <dgm:t>
        <a:bodyPr/>
        <a:lstStyle/>
        <a:p>
          <a:endParaRPr lang="en-US"/>
        </a:p>
      </dgm:t>
    </dgm:pt>
    <dgm:pt modelId="{9F279C6D-03BC-4584-BE3F-F53D95881768}" type="pres">
      <dgm:prSet presAssocID="{26CF706C-AB20-4595-AA55-00DF3D8A26F6}" presName="childTx" presStyleLbl="b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3B44A-95F7-4FFC-8B81-5CB131038AB4}" type="pres">
      <dgm:prSet presAssocID="{B6F2F4AD-B62F-45DE-8278-46345C78F33F}" presName="negSpace" presStyleCnt="0"/>
      <dgm:spPr/>
    </dgm:pt>
    <dgm:pt modelId="{638CA9A7-D728-4123-9159-7CD70D2485E7}" type="pres">
      <dgm:prSet presAssocID="{B6F2F4AD-B62F-45DE-8278-46345C78F33F}" presName="circle" presStyleLbl="node1" presStyleIdx="1" presStyleCnt="3"/>
      <dgm:spPr/>
      <dgm:t>
        <a:bodyPr/>
        <a:lstStyle/>
        <a:p>
          <a:endParaRPr lang="en-US"/>
        </a:p>
      </dgm:t>
    </dgm:pt>
    <dgm:pt modelId="{1F5DE373-D703-495F-8E8B-79CF5DC45DE8}" type="pres">
      <dgm:prSet presAssocID="{B0043F55-0AAD-4AE8-81C4-986F5216D25C}" presName="transSpace" presStyleCnt="0"/>
      <dgm:spPr/>
    </dgm:pt>
    <dgm:pt modelId="{73AFAF40-B8AA-4DC8-8E73-FC964F3462B0}" type="pres">
      <dgm:prSet presAssocID="{5ECFA22D-7AB0-40E4-AA67-1D20AEE9BA99}" presName="posSpace" presStyleCnt="0"/>
      <dgm:spPr/>
    </dgm:pt>
    <dgm:pt modelId="{29C02C9C-8797-40EB-AA13-321F3F1C9DF6}" type="pres">
      <dgm:prSet presAssocID="{5ECFA22D-7AB0-40E4-AA67-1D20AEE9BA99}" presName="vertFlow" presStyleCnt="0"/>
      <dgm:spPr/>
    </dgm:pt>
    <dgm:pt modelId="{C79342B4-6A85-44F0-B1C7-BC093F8ABC13}" type="pres">
      <dgm:prSet presAssocID="{5ECFA22D-7AB0-40E4-AA67-1D20AEE9BA99}" presName="topSpace" presStyleCnt="0"/>
      <dgm:spPr/>
    </dgm:pt>
    <dgm:pt modelId="{98F2A0F4-5E27-441F-9B69-B816847B7D76}" type="pres">
      <dgm:prSet presAssocID="{5ECFA22D-7AB0-40E4-AA67-1D20AEE9BA99}" presName="firstComp" presStyleCnt="0"/>
      <dgm:spPr/>
    </dgm:pt>
    <dgm:pt modelId="{842D450C-9090-4ADF-A91C-0F4212A9214F}" type="pres">
      <dgm:prSet presAssocID="{5ECFA22D-7AB0-40E4-AA67-1D20AEE9BA99}" presName="firstChild" presStyleLbl="bgAccFollowNode1" presStyleIdx="6" presStyleCnt="9"/>
      <dgm:spPr/>
      <dgm:t>
        <a:bodyPr/>
        <a:lstStyle/>
        <a:p>
          <a:endParaRPr lang="en-US"/>
        </a:p>
      </dgm:t>
    </dgm:pt>
    <dgm:pt modelId="{5AAB9ED5-C00D-4824-BFE5-989ED6A45BB3}" type="pres">
      <dgm:prSet presAssocID="{5ECFA22D-7AB0-40E4-AA67-1D20AEE9BA99}" presName="firstChildTx" presStyleLbl="b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31AD3-1D54-403A-8897-9DB9E02D31E4}" type="pres">
      <dgm:prSet presAssocID="{A025628D-0565-4992-A6AF-1F5E2A33567B}" presName="comp" presStyleCnt="0"/>
      <dgm:spPr/>
    </dgm:pt>
    <dgm:pt modelId="{10276013-8DEC-4175-95F5-1B9732D24ED8}" type="pres">
      <dgm:prSet presAssocID="{A025628D-0565-4992-A6AF-1F5E2A33567B}" presName="child" presStyleLbl="bgAccFollowNode1" presStyleIdx="7" presStyleCnt="9"/>
      <dgm:spPr/>
      <dgm:t>
        <a:bodyPr/>
        <a:lstStyle/>
        <a:p>
          <a:endParaRPr lang="en-US"/>
        </a:p>
      </dgm:t>
    </dgm:pt>
    <dgm:pt modelId="{7ED9FA2F-18E3-43E9-BFD1-62AE5771A676}" type="pres">
      <dgm:prSet presAssocID="{A025628D-0565-4992-A6AF-1F5E2A33567B}" presName="childTx" presStyleLbl="b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5B046-E58D-40D1-A1E0-25F2DA2B9E1D}" type="pres">
      <dgm:prSet presAssocID="{FA0E582B-C457-4086-9F30-E8704DBC6E3A}" presName="comp" presStyleCnt="0"/>
      <dgm:spPr/>
    </dgm:pt>
    <dgm:pt modelId="{8F488888-FF37-4A04-8A5B-8AEEA5C79546}" type="pres">
      <dgm:prSet presAssocID="{FA0E582B-C457-4086-9F30-E8704DBC6E3A}" presName="child" presStyleLbl="bgAccFollowNode1" presStyleIdx="8" presStyleCnt="9"/>
      <dgm:spPr/>
      <dgm:t>
        <a:bodyPr/>
        <a:lstStyle/>
        <a:p>
          <a:endParaRPr lang="en-US"/>
        </a:p>
      </dgm:t>
    </dgm:pt>
    <dgm:pt modelId="{31D52265-54E9-4257-B087-64652617D75E}" type="pres">
      <dgm:prSet presAssocID="{FA0E582B-C457-4086-9F30-E8704DBC6E3A}" presName="childTx" presStyleLbl="b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52D16-26AC-4B19-ACE2-3E7FFD9F9DA6}" type="pres">
      <dgm:prSet presAssocID="{5ECFA22D-7AB0-40E4-AA67-1D20AEE9BA99}" presName="negSpace" presStyleCnt="0"/>
      <dgm:spPr/>
    </dgm:pt>
    <dgm:pt modelId="{D3F8F2F0-C8B5-4AF4-8EC6-4B7A32C43D5D}" type="pres">
      <dgm:prSet presAssocID="{5ECFA22D-7AB0-40E4-AA67-1D20AEE9BA99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085FEAB-816D-4226-A0B8-8208BC49DD2E}" type="presOf" srcId="{006C8E25-DE7C-4B7C-9E5E-808C8199C9FA}" destId="{5AAB9ED5-C00D-4824-BFE5-989ED6A45BB3}" srcOrd="1" destOrd="0" presId="urn:microsoft.com/office/officeart/2005/8/layout/hList9"/>
    <dgm:cxn modelId="{E6B91B50-39D1-4456-8BE5-E8B4B610CF45}" type="presOf" srcId="{3B1A08F2-CB69-43E9-8CD4-C63C08631B1B}" destId="{F980D3EB-2F84-49FD-812B-40B814CA0026}" srcOrd="0" destOrd="0" presId="urn:microsoft.com/office/officeart/2005/8/layout/hList9"/>
    <dgm:cxn modelId="{F2E9E3D6-9DD5-47F8-BE68-AB75B43C000F}" type="presOf" srcId="{E07293CB-6BCB-4D3C-B9B3-4554F4E723D8}" destId="{D26D91AB-A500-49C7-A152-996C1FA0CA39}" srcOrd="1" destOrd="0" presId="urn:microsoft.com/office/officeart/2005/8/layout/hList9"/>
    <dgm:cxn modelId="{949A80E5-6E0D-4806-B78F-55773D978294}" type="presOf" srcId="{FA0E582B-C457-4086-9F30-E8704DBC6E3A}" destId="{31D52265-54E9-4257-B087-64652617D75E}" srcOrd="1" destOrd="0" presId="urn:microsoft.com/office/officeart/2005/8/layout/hList9"/>
    <dgm:cxn modelId="{8D96E84A-2B47-4C77-8F5A-1AF3CDEA13D2}" type="presOf" srcId="{DFC58695-CC33-438D-9C37-04BD558346CF}" destId="{692B1FF9-E851-451B-A650-61CD8F3F22F4}" srcOrd="0" destOrd="0" presId="urn:microsoft.com/office/officeart/2005/8/layout/hList9"/>
    <dgm:cxn modelId="{A1049494-B714-448E-88BF-75FF0AECF878}" type="presOf" srcId="{A025628D-0565-4992-A6AF-1F5E2A33567B}" destId="{10276013-8DEC-4175-95F5-1B9732D24ED8}" srcOrd="0" destOrd="0" presId="urn:microsoft.com/office/officeart/2005/8/layout/hList9"/>
    <dgm:cxn modelId="{BC20D3D1-FF6C-46E7-87FD-D95B96B38440}" srcId="{1D133D14-573B-44D5-89DA-F40C3A2DFCC0}" destId="{8E756AFB-EF23-4BF8-B5B7-E530C3A1CA63}" srcOrd="2" destOrd="0" parTransId="{F9E9EAB3-0BB1-4012-BDDE-27AC9BA6DF61}" sibTransId="{64AF8578-AFF1-470F-A9DD-462EA12E2398}"/>
    <dgm:cxn modelId="{D6B85238-5C2E-494C-9DB3-854F3ADDDC09}" srcId="{3B1A08F2-CB69-43E9-8CD4-C63C08631B1B}" destId="{B6F2F4AD-B62F-45DE-8278-46345C78F33F}" srcOrd="1" destOrd="0" parTransId="{BF8D6FC2-FA00-45A0-AA85-F847650AD50E}" sibTransId="{B0043F55-0AAD-4AE8-81C4-986F5216D25C}"/>
    <dgm:cxn modelId="{5C8C8F78-F942-4BBC-A863-15753264C684}" type="presOf" srcId="{5ECFA22D-7AB0-40E4-AA67-1D20AEE9BA99}" destId="{D3F8F2F0-C8B5-4AF4-8EC6-4B7A32C43D5D}" srcOrd="0" destOrd="0" presId="urn:microsoft.com/office/officeart/2005/8/layout/hList9"/>
    <dgm:cxn modelId="{D8EFA4A3-0A3E-4BC5-91B1-BAFC9FAB4C8C}" type="presOf" srcId="{8E756AFB-EF23-4BF8-B5B7-E530C3A1CA63}" destId="{F6ABBD75-0C68-418F-A034-740EB3E77B34}" srcOrd="1" destOrd="0" presId="urn:microsoft.com/office/officeart/2005/8/layout/hList9"/>
    <dgm:cxn modelId="{E3AD168C-95A0-4841-9162-982F2DDDA12A}" type="presOf" srcId="{8E756AFB-EF23-4BF8-B5B7-E530C3A1CA63}" destId="{A68D2164-4135-4505-BA7D-5F10AA7CF9D7}" srcOrd="0" destOrd="0" presId="urn:microsoft.com/office/officeart/2005/8/layout/hList9"/>
    <dgm:cxn modelId="{44703B75-E312-4F83-86D4-34857C76ABD7}" type="presOf" srcId="{A025628D-0565-4992-A6AF-1F5E2A33567B}" destId="{7ED9FA2F-18E3-43E9-BFD1-62AE5771A676}" srcOrd="1" destOrd="0" presId="urn:microsoft.com/office/officeart/2005/8/layout/hList9"/>
    <dgm:cxn modelId="{1C21774F-0C8D-4695-8BEA-4BDDF17358E7}" type="presOf" srcId="{E07293CB-6BCB-4D3C-B9B3-4554F4E723D8}" destId="{3ED365F4-FDCE-48D2-BF73-43607428FC87}" srcOrd="0" destOrd="0" presId="urn:microsoft.com/office/officeart/2005/8/layout/hList9"/>
    <dgm:cxn modelId="{5A362452-AA87-46D3-82C5-1496E72DFA48}" type="presOf" srcId="{FE8C407E-3067-4484-9030-0B68A1258B7D}" destId="{BC0542EE-35D5-4112-9932-03B65742A5CF}" srcOrd="0" destOrd="0" presId="urn:microsoft.com/office/officeart/2005/8/layout/hList9"/>
    <dgm:cxn modelId="{5283C958-82BF-45EF-87D0-5EF066CD3FAF}" srcId="{5ECFA22D-7AB0-40E4-AA67-1D20AEE9BA99}" destId="{FA0E582B-C457-4086-9F30-E8704DBC6E3A}" srcOrd="2" destOrd="0" parTransId="{2587D0A1-9B60-4B33-921B-F26ECA977F1C}" sibTransId="{3B8D2E26-3B30-4E0D-9D5C-2FAB449A67DA}"/>
    <dgm:cxn modelId="{F84BB427-57EC-4A7A-B06E-A7B080C54E57}" srcId="{3B1A08F2-CB69-43E9-8CD4-C63C08631B1B}" destId="{5ECFA22D-7AB0-40E4-AA67-1D20AEE9BA99}" srcOrd="2" destOrd="0" parTransId="{E9550330-6601-4586-B18B-4E75052609C8}" sibTransId="{6B59F7C0-3EBD-4966-AD8B-DC6B579CC200}"/>
    <dgm:cxn modelId="{8196548D-DE22-4FF9-9FCC-70C3ED86B756}" srcId="{5ECFA22D-7AB0-40E4-AA67-1D20AEE9BA99}" destId="{A025628D-0565-4992-A6AF-1F5E2A33567B}" srcOrd="1" destOrd="0" parTransId="{CC18612E-0698-4683-943D-8194FE066F96}" sibTransId="{BFF712CB-4EEC-4176-8B7C-C1C7F44788EC}"/>
    <dgm:cxn modelId="{4D943335-C563-44A0-BE13-B3DE96C07619}" type="presOf" srcId="{7981264B-2D51-4886-A045-F42D928528A1}" destId="{83E66732-C34F-45EA-B3E6-AA6E611D1FAD}" srcOrd="1" destOrd="0" presId="urn:microsoft.com/office/officeart/2005/8/layout/hList9"/>
    <dgm:cxn modelId="{2502A659-90E0-4207-BA83-EB9A952B01C6}" type="presOf" srcId="{006C8E25-DE7C-4B7C-9E5E-808C8199C9FA}" destId="{842D450C-9090-4ADF-A91C-0F4212A9214F}" srcOrd="0" destOrd="0" presId="urn:microsoft.com/office/officeart/2005/8/layout/hList9"/>
    <dgm:cxn modelId="{6E7D1A37-F857-4D6A-AD63-DADC596D7A50}" srcId="{1D133D14-573B-44D5-89DA-F40C3A2DFCC0}" destId="{E07293CB-6BCB-4D3C-B9B3-4554F4E723D8}" srcOrd="1" destOrd="0" parTransId="{4F955208-D780-404E-BAA6-A5AFF61BAB6A}" sibTransId="{1EF5F0B8-2D3D-45AE-8455-4D9425805514}"/>
    <dgm:cxn modelId="{AFEDFCA6-587F-44EE-B96B-0DE16D07E64D}" type="presOf" srcId="{26CF706C-AB20-4595-AA55-00DF3D8A26F6}" destId="{9F279C6D-03BC-4584-BE3F-F53D95881768}" srcOrd="1" destOrd="0" presId="urn:microsoft.com/office/officeart/2005/8/layout/hList9"/>
    <dgm:cxn modelId="{5AE8EAFF-A169-4FD9-A05F-3C35CE376937}" srcId="{B6F2F4AD-B62F-45DE-8278-46345C78F33F}" destId="{FE8C407E-3067-4484-9030-0B68A1258B7D}" srcOrd="0" destOrd="0" parTransId="{6D9AE0E0-9B1C-4F02-907A-F7998E4EA4FF}" sibTransId="{DFDD435D-7AE7-4669-9075-BF9503D93461}"/>
    <dgm:cxn modelId="{5A4DD218-D08F-45E7-994B-F155D18A6337}" type="presOf" srcId="{26CF706C-AB20-4595-AA55-00DF3D8A26F6}" destId="{D03A80AD-BF9A-47F3-9EA5-EC280E573208}" srcOrd="0" destOrd="0" presId="urn:microsoft.com/office/officeart/2005/8/layout/hList9"/>
    <dgm:cxn modelId="{7D0997C0-0131-42D9-ADCC-42ACA847BEDB}" type="presOf" srcId="{1D133D14-573B-44D5-89DA-F40C3A2DFCC0}" destId="{46688515-F7D6-4F54-A3B5-FFE385D8FA0A}" srcOrd="0" destOrd="0" presId="urn:microsoft.com/office/officeart/2005/8/layout/hList9"/>
    <dgm:cxn modelId="{A3B0F2FA-086D-433A-B652-494383507B64}" type="presOf" srcId="{7981264B-2D51-4886-A045-F42D928528A1}" destId="{64020636-59FD-4EE9-8037-640A66D5C811}" srcOrd="0" destOrd="0" presId="urn:microsoft.com/office/officeart/2005/8/layout/hList9"/>
    <dgm:cxn modelId="{8E98DA96-C370-4461-B2B0-9A4E31232581}" type="presOf" srcId="{FA0E582B-C457-4086-9F30-E8704DBC6E3A}" destId="{8F488888-FF37-4A04-8A5B-8AEEA5C79546}" srcOrd="0" destOrd="0" presId="urn:microsoft.com/office/officeart/2005/8/layout/hList9"/>
    <dgm:cxn modelId="{B105BF1E-60AC-4D87-B875-6B29C37321CA}" type="presOf" srcId="{B6F2F4AD-B62F-45DE-8278-46345C78F33F}" destId="{638CA9A7-D728-4123-9159-7CD70D2485E7}" srcOrd="0" destOrd="0" presId="urn:microsoft.com/office/officeart/2005/8/layout/hList9"/>
    <dgm:cxn modelId="{FE314253-4BA6-4F91-82BF-613BF0CD6982}" srcId="{B6F2F4AD-B62F-45DE-8278-46345C78F33F}" destId="{DFC58695-CC33-438D-9C37-04BD558346CF}" srcOrd="1" destOrd="0" parTransId="{F0CD0C2C-790A-439C-AF5E-176E05E908D7}" sibTransId="{07B1E159-2755-4F52-88E1-E68F8ADB4236}"/>
    <dgm:cxn modelId="{8B0912ED-F177-4BE4-AC73-42A4864BF28E}" srcId="{B6F2F4AD-B62F-45DE-8278-46345C78F33F}" destId="{26CF706C-AB20-4595-AA55-00DF3D8A26F6}" srcOrd="2" destOrd="0" parTransId="{143802C4-6F90-4490-8026-338FCFB5BD75}" sibTransId="{65FFEF22-DEEB-4EB3-8124-063D5B695E37}"/>
    <dgm:cxn modelId="{FC585F29-0688-4534-841B-5CFE0A494ED6}" srcId="{3B1A08F2-CB69-43E9-8CD4-C63C08631B1B}" destId="{1D133D14-573B-44D5-89DA-F40C3A2DFCC0}" srcOrd="0" destOrd="0" parTransId="{98DE1AFB-1524-43A8-8E2F-DD52BDF7FA2B}" sibTransId="{5E98C433-3D2D-4336-93D0-3D4D3C44F2E5}"/>
    <dgm:cxn modelId="{0ED24FD6-3A77-42DE-9978-2F78184E22EC}" type="presOf" srcId="{DFC58695-CC33-438D-9C37-04BD558346CF}" destId="{B40A9E7D-E030-49C4-9A83-E80F85FCB162}" srcOrd="1" destOrd="0" presId="urn:microsoft.com/office/officeart/2005/8/layout/hList9"/>
    <dgm:cxn modelId="{34466F2B-7640-41C0-A122-09540F4513D6}" srcId="{5ECFA22D-7AB0-40E4-AA67-1D20AEE9BA99}" destId="{006C8E25-DE7C-4B7C-9E5E-808C8199C9FA}" srcOrd="0" destOrd="0" parTransId="{FC19D27B-ED12-4469-80F0-F66994EE0C21}" sibTransId="{674AA94F-79DD-43BD-8A86-E575B4F1B6B6}"/>
    <dgm:cxn modelId="{4CC6D11E-EB99-435B-A64E-5725124744D1}" srcId="{1D133D14-573B-44D5-89DA-F40C3A2DFCC0}" destId="{7981264B-2D51-4886-A045-F42D928528A1}" srcOrd="0" destOrd="0" parTransId="{196B70D1-D4EB-46DF-B739-4F0410B749BF}" sibTransId="{42573249-E25E-4203-B007-62C5BFF5932C}"/>
    <dgm:cxn modelId="{2075CA6F-0D61-4E7D-B575-7C9861912626}" type="presOf" srcId="{FE8C407E-3067-4484-9030-0B68A1258B7D}" destId="{8D8270AC-65C8-47BD-A6F9-CC840BD9EA17}" srcOrd="1" destOrd="0" presId="urn:microsoft.com/office/officeart/2005/8/layout/hList9"/>
    <dgm:cxn modelId="{A8914DB6-3BEE-480D-A564-D6D4A3863A84}" type="presParOf" srcId="{F980D3EB-2F84-49FD-812B-40B814CA0026}" destId="{F8430221-985F-47F9-B42C-A30089AA8650}" srcOrd="0" destOrd="0" presId="urn:microsoft.com/office/officeart/2005/8/layout/hList9"/>
    <dgm:cxn modelId="{DEE98AB2-C014-4D90-B397-1654521719B0}" type="presParOf" srcId="{F980D3EB-2F84-49FD-812B-40B814CA0026}" destId="{77B28C66-9519-4BA1-BCB4-0594BB3AED22}" srcOrd="1" destOrd="0" presId="urn:microsoft.com/office/officeart/2005/8/layout/hList9"/>
    <dgm:cxn modelId="{27123F77-7C19-49E0-8D3E-28E34F4BDECC}" type="presParOf" srcId="{77B28C66-9519-4BA1-BCB4-0594BB3AED22}" destId="{4A31E01E-9558-42F1-8BD6-D862E29064C8}" srcOrd="0" destOrd="0" presId="urn:microsoft.com/office/officeart/2005/8/layout/hList9"/>
    <dgm:cxn modelId="{5F357F63-8E44-45CC-A9EB-22060AC10CE2}" type="presParOf" srcId="{77B28C66-9519-4BA1-BCB4-0594BB3AED22}" destId="{D82530FD-A599-4D08-94E4-6A52813CAF5D}" srcOrd="1" destOrd="0" presId="urn:microsoft.com/office/officeart/2005/8/layout/hList9"/>
    <dgm:cxn modelId="{570D79F1-C4B3-4A3E-9DF8-2BE668312A26}" type="presParOf" srcId="{D82530FD-A599-4D08-94E4-6A52813CAF5D}" destId="{64020636-59FD-4EE9-8037-640A66D5C811}" srcOrd="0" destOrd="0" presId="urn:microsoft.com/office/officeart/2005/8/layout/hList9"/>
    <dgm:cxn modelId="{40C9E33F-E6B4-477F-9948-06200F14C32C}" type="presParOf" srcId="{D82530FD-A599-4D08-94E4-6A52813CAF5D}" destId="{83E66732-C34F-45EA-B3E6-AA6E611D1FAD}" srcOrd="1" destOrd="0" presId="urn:microsoft.com/office/officeart/2005/8/layout/hList9"/>
    <dgm:cxn modelId="{19EB047C-196E-4429-9837-5CC70149F66C}" type="presParOf" srcId="{77B28C66-9519-4BA1-BCB4-0594BB3AED22}" destId="{106F15F5-AEFB-4948-AAD9-C42C775B8CF2}" srcOrd="2" destOrd="0" presId="urn:microsoft.com/office/officeart/2005/8/layout/hList9"/>
    <dgm:cxn modelId="{286E5803-1AD4-4751-A9FD-0520EF70635D}" type="presParOf" srcId="{106F15F5-AEFB-4948-AAD9-C42C775B8CF2}" destId="{3ED365F4-FDCE-48D2-BF73-43607428FC87}" srcOrd="0" destOrd="0" presId="urn:microsoft.com/office/officeart/2005/8/layout/hList9"/>
    <dgm:cxn modelId="{5FD8AA18-6AF7-415C-9590-4CF28B3F67DD}" type="presParOf" srcId="{106F15F5-AEFB-4948-AAD9-C42C775B8CF2}" destId="{D26D91AB-A500-49C7-A152-996C1FA0CA39}" srcOrd="1" destOrd="0" presId="urn:microsoft.com/office/officeart/2005/8/layout/hList9"/>
    <dgm:cxn modelId="{158039DD-8B16-4686-8752-F4A5A26FC99C}" type="presParOf" srcId="{77B28C66-9519-4BA1-BCB4-0594BB3AED22}" destId="{E080C25B-F8D4-45C6-A0EF-86B9BAEE3E21}" srcOrd="3" destOrd="0" presId="urn:microsoft.com/office/officeart/2005/8/layout/hList9"/>
    <dgm:cxn modelId="{EA83C857-F30C-4061-B736-9BC07880DD1A}" type="presParOf" srcId="{E080C25B-F8D4-45C6-A0EF-86B9BAEE3E21}" destId="{A68D2164-4135-4505-BA7D-5F10AA7CF9D7}" srcOrd="0" destOrd="0" presId="urn:microsoft.com/office/officeart/2005/8/layout/hList9"/>
    <dgm:cxn modelId="{3DC36894-0663-4DB9-AE31-A24F432A2DF2}" type="presParOf" srcId="{E080C25B-F8D4-45C6-A0EF-86B9BAEE3E21}" destId="{F6ABBD75-0C68-418F-A034-740EB3E77B34}" srcOrd="1" destOrd="0" presId="urn:microsoft.com/office/officeart/2005/8/layout/hList9"/>
    <dgm:cxn modelId="{F9E94EC3-B191-4908-8877-76EF4B78AA7E}" type="presParOf" srcId="{F980D3EB-2F84-49FD-812B-40B814CA0026}" destId="{A8B60179-318E-4DD9-B926-E688B67DE3D0}" srcOrd="2" destOrd="0" presId="urn:microsoft.com/office/officeart/2005/8/layout/hList9"/>
    <dgm:cxn modelId="{6A080286-908D-4892-AC9F-19F7BDC1ADA4}" type="presParOf" srcId="{F980D3EB-2F84-49FD-812B-40B814CA0026}" destId="{46688515-F7D6-4F54-A3B5-FFE385D8FA0A}" srcOrd="3" destOrd="0" presId="urn:microsoft.com/office/officeart/2005/8/layout/hList9"/>
    <dgm:cxn modelId="{482347C8-A3DB-4C4A-B434-74BC394BAF19}" type="presParOf" srcId="{F980D3EB-2F84-49FD-812B-40B814CA0026}" destId="{C499E998-17DE-4FDC-8B21-4F5C8F792567}" srcOrd="4" destOrd="0" presId="urn:microsoft.com/office/officeart/2005/8/layout/hList9"/>
    <dgm:cxn modelId="{9E7BAD1E-92B2-4C91-9654-892F51D92EAE}" type="presParOf" srcId="{F980D3EB-2F84-49FD-812B-40B814CA0026}" destId="{703EE551-647B-4AE0-B781-4416C7949212}" srcOrd="5" destOrd="0" presId="urn:microsoft.com/office/officeart/2005/8/layout/hList9"/>
    <dgm:cxn modelId="{F04F66F9-B33A-4FC2-9FDB-17BB15F14F0E}" type="presParOf" srcId="{F980D3EB-2F84-49FD-812B-40B814CA0026}" destId="{60653508-04A6-4860-A28D-2F25BB1C1FD8}" srcOrd="6" destOrd="0" presId="urn:microsoft.com/office/officeart/2005/8/layout/hList9"/>
    <dgm:cxn modelId="{20443E3F-A224-4787-8105-E6290A583ABC}" type="presParOf" srcId="{60653508-04A6-4860-A28D-2F25BB1C1FD8}" destId="{C97858C2-ADAF-4EBF-89B0-423EA1AB553A}" srcOrd="0" destOrd="0" presId="urn:microsoft.com/office/officeart/2005/8/layout/hList9"/>
    <dgm:cxn modelId="{E708989A-7C01-44CF-AB55-446DDC117DF3}" type="presParOf" srcId="{60653508-04A6-4860-A28D-2F25BB1C1FD8}" destId="{DFFCF23F-343E-431F-BE1F-CAEF3D7BB8EB}" srcOrd="1" destOrd="0" presId="urn:microsoft.com/office/officeart/2005/8/layout/hList9"/>
    <dgm:cxn modelId="{2E7FD5AE-D906-4282-9F57-37CAB085B0E1}" type="presParOf" srcId="{DFFCF23F-343E-431F-BE1F-CAEF3D7BB8EB}" destId="{BC0542EE-35D5-4112-9932-03B65742A5CF}" srcOrd="0" destOrd="0" presId="urn:microsoft.com/office/officeart/2005/8/layout/hList9"/>
    <dgm:cxn modelId="{D9F278BA-B93A-4375-B1A5-31C29F25F20F}" type="presParOf" srcId="{DFFCF23F-343E-431F-BE1F-CAEF3D7BB8EB}" destId="{8D8270AC-65C8-47BD-A6F9-CC840BD9EA17}" srcOrd="1" destOrd="0" presId="urn:microsoft.com/office/officeart/2005/8/layout/hList9"/>
    <dgm:cxn modelId="{855AA12D-794D-4DB1-B898-AE3EC7D527BB}" type="presParOf" srcId="{60653508-04A6-4860-A28D-2F25BB1C1FD8}" destId="{614CEC7F-32E4-4E0E-9155-4D964E9B0794}" srcOrd="2" destOrd="0" presId="urn:microsoft.com/office/officeart/2005/8/layout/hList9"/>
    <dgm:cxn modelId="{99F104D2-896F-45A4-B20B-869B5BAACAF6}" type="presParOf" srcId="{614CEC7F-32E4-4E0E-9155-4D964E9B0794}" destId="{692B1FF9-E851-451B-A650-61CD8F3F22F4}" srcOrd="0" destOrd="0" presId="urn:microsoft.com/office/officeart/2005/8/layout/hList9"/>
    <dgm:cxn modelId="{68737E54-40A5-4D39-A813-FCBC1F4AEBB0}" type="presParOf" srcId="{614CEC7F-32E4-4E0E-9155-4D964E9B0794}" destId="{B40A9E7D-E030-49C4-9A83-E80F85FCB162}" srcOrd="1" destOrd="0" presId="urn:microsoft.com/office/officeart/2005/8/layout/hList9"/>
    <dgm:cxn modelId="{87649D63-7C73-493B-83FE-B2C712BC6046}" type="presParOf" srcId="{60653508-04A6-4860-A28D-2F25BB1C1FD8}" destId="{27401078-6F4F-461B-9137-251182D7B6F3}" srcOrd="3" destOrd="0" presId="urn:microsoft.com/office/officeart/2005/8/layout/hList9"/>
    <dgm:cxn modelId="{30998C35-7F72-4651-8392-36520B070EED}" type="presParOf" srcId="{27401078-6F4F-461B-9137-251182D7B6F3}" destId="{D03A80AD-BF9A-47F3-9EA5-EC280E573208}" srcOrd="0" destOrd="0" presId="urn:microsoft.com/office/officeart/2005/8/layout/hList9"/>
    <dgm:cxn modelId="{E8E9166D-86E1-4122-A1AD-EBFE6D81AF73}" type="presParOf" srcId="{27401078-6F4F-461B-9137-251182D7B6F3}" destId="{9F279C6D-03BC-4584-BE3F-F53D95881768}" srcOrd="1" destOrd="0" presId="urn:microsoft.com/office/officeart/2005/8/layout/hList9"/>
    <dgm:cxn modelId="{57C6E1AB-7A50-4EC8-AC6D-FA533CD33B33}" type="presParOf" srcId="{F980D3EB-2F84-49FD-812B-40B814CA0026}" destId="{C373B44A-95F7-4FFC-8B81-5CB131038AB4}" srcOrd="7" destOrd="0" presId="urn:microsoft.com/office/officeart/2005/8/layout/hList9"/>
    <dgm:cxn modelId="{B10BC2F8-7570-482D-B343-6D0CAEFE54A4}" type="presParOf" srcId="{F980D3EB-2F84-49FD-812B-40B814CA0026}" destId="{638CA9A7-D728-4123-9159-7CD70D2485E7}" srcOrd="8" destOrd="0" presId="urn:microsoft.com/office/officeart/2005/8/layout/hList9"/>
    <dgm:cxn modelId="{71F134CF-CF8F-40AA-A380-50D10C79CB4F}" type="presParOf" srcId="{F980D3EB-2F84-49FD-812B-40B814CA0026}" destId="{1F5DE373-D703-495F-8E8B-79CF5DC45DE8}" srcOrd="9" destOrd="0" presId="urn:microsoft.com/office/officeart/2005/8/layout/hList9"/>
    <dgm:cxn modelId="{A072AD2C-CD43-40B8-8400-25373DEFACC1}" type="presParOf" srcId="{F980D3EB-2F84-49FD-812B-40B814CA0026}" destId="{73AFAF40-B8AA-4DC8-8E73-FC964F3462B0}" srcOrd="10" destOrd="0" presId="urn:microsoft.com/office/officeart/2005/8/layout/hList9"/>
    <dgm:cxn modelId="{3CEB998B-D551-48F6-9854-519B392CBF80}" type="presParOf" srcId="{F980D3EB-2F84-49FD-812B-40B814CA0026}" destId="{29C02C9C-8797-40EB-AA13-321F3F1C9DF6}" srcOrd="11" destOrd="0" presId="urn:microsoft.com/office/officeart/2005/8/layout/hList9"/>
    <dgm:cxn modelId="{C2EC92F0-E32F-48D8-B2EA-2ADD5D102DE9}" type="presParOf" srcId="{29C02C9C-8797-40EB-AA13-321F3F1C9DF6}" destId="{C79342B4-6A85-44F0-B1C7-BC093F8ABC13}" srcOrd="0" destOrd="0" presId="urn:microsoft.com/office/officeart/2005/8/layout/hList9"/>
    <dgm:cxn modelId="{A73006C8-3352-42DF-BBCA-9F156DDA71B9}" type="presParOf" srcId="{29C02C9C-8797-40EB-AA13-321F3F1C9DF6}" destId="{98F2A0F4-5E27-441F-9B69-B816847B7D76}" srcOrd="1" destOrd="0" presId="urn:microsoft.com/office/officeart/2005/8/layout/hList9"/>
    <dgm:cxn modelId="{2F6195FD-308B-4CCF-8E29-7A4163962567}" type="presParOf" srcId="{98F2A0F4-5E27-441F-9B69-B816847B7D76}" destId="{842D450C-9090-4ADF-A91C-0F4212A9214F}" srcOrd="0" destOrd="0" presId="urn:microsoft.com/office/officeart/2005/8/layout/hList9"/>
    <dgm:cxn modelId="{5BE1B261-8393-421E-9AE7-A00EB2062A57}" type="presParOf" srcId="{98F2A0F4-5E27-441F-9B69-B816847B7D76}" destId="{5AAB9ED5-C00D-4824-BFE5-989ED6A45BB3}" srcOrd="1" destOrd="0" presId="urn:microsoft.com/office/officeart/2005/8/layout/hList9"/>
    <dgm:cxn modelId="{E00C3B19-2900-42AC-ADF6-345FD748D9D3}" type="presParOf" srcId="{29C02C9C-8797-40EB-AA13-321F3F1C9DF6}" destId="{49431AD3-1D54-403A-8897-9DB9E02D31E4}" srcOrd="2" destOrd="0" presId="urn:microsoft.com/office/officeart/2005/8/layout/hList9"/>
    <dgm:cxn modelId="{5EF2D9BB-1ABC-4CC9-8F69-30A201A5BB0C}" type="presParOf" srcId="{49431AD3-1D54-403A-8897-9DB9E02D31E4}" destId="{10276013-8DEC-4175-95F5-1B9732D24ED8}" srcOrd="0" destOrd="0" presId="urn:microsoft.com/office/officeart/2005/8/layout/hList9"/>
    <dgm:cxn modelId="{E6110AF0-6E0C-411A-BAED-FCF1EE093B5A}" type="presParOf" srcId="{49431AD3-1D54-403A-8897-9DB9E02D31E4}" destId="{7ED9FA2F-18E3-43E9-BFD1-62AE5771A676}" srcOrd="1" destOrd="0" presId="urn:microsoft.com/office/officeart/2005/8/layout/hList9"/>
    <dgm:cxn modelId="{AB568304-BEE0-4CF3-A93A-A21D6EC7F479}" type="presParOf" srcId="{29C02C9C-8797-40EB-AA13-321F3F1C9DF6}" destId="{C9E5B046-E58D-40D1-A1E0-25F2DA2B9E1D}" srcOrd="3" destOrd="0" presId="urn:microsoft.com/office/officeart/2005/8/layout/hList9"/>
    <dgm:cxn modelId="{08EB5483-0658-4BE5-B705-2AB07A648300}" type="presParOf" srcId="{C9E5B046-E58D-40D1-A1E0-25F2DA2B9E1D}" destId="{8F488888-FF37-4A04-8A5B-8AEEA5C79546}" srcOrd="0" destOrd="0" presId="urn:microsoft.com/office/officeart/2005/8/layout/hList9"/>
    <dgm:cxn modelId="{CA3E66E4-23AE-47A8-8F9F-AA23582C3901}" type="presParOf" srcId="{C9E5B046-E58D-40D1-A1E0-25F2DA2B9E1D}" destId="{31D52265-54E9-4257-B087-64652617D75E}" srcOrd="1" destOrd="0" presId="urn:microsoft.com/office/officeart/2005/8/layout/hList9"/>
    <dgm:cxn modelId="{73E5A95C-92E9-4A20-B44D-2D674555BAD8}" type="presParOf" srcId="{F980D3EB-2F84-49FD-812B-40B814CA0026}" destId="{1F252D16-26AC-4B19-ACE2-3E7FFD9F9DA6}" srcOrd="12" destOrd="0" presId="urn:microsoft.com/office/officeart/2005/8/layout/hList9"/>
    <dgm:cxn modelId="{8B59F7AA-B46F-4BB8-B0CB-CD8E389C4AC5}" type="presParOf" srcId="{F980D3EB-2F84-49FD-812B-40B814CA0026}" destId="{D3F8F2F0-C8B5-4AF4-8EC6-4B7A32C43D5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020636-59FD-4EE9-8037-640A66D5C811}">
      <dsp:nvSpPr>
        <dsp:cNvPr id="0" name=""/>
        <dsp:cNvSpPr/>
      </dsp:nvSpPr>
      <dsp:spPr>
        <a:xfrm>
          <a:off x="952119" y="868543"/>
          <a:ext cx="1760480" cy="78698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err="1" smtClean="0">
              <a:latin typeface="+mj-lt"/>
              <a:cs typeface="Arial" charset="0"/>
            </a:rPr>
            <a:t>eProcurement</a:t>
          </a:r>
          <a:endParaRPr lang="en-GB" sz="1400" kern="1200" noProof="0" dirty="0" smtClean="0">
            <a:latin typeface="+mj-lt"/>
            <a:cs typeface="Arial" charset="0"/>
          </a:endParaRPr>
        </a:p>
      </dsp:txBody>
      <dsp:txXfrm>
        <a:off x="1233796" y="868543"/>
        <a:ext cx="1478803" cy="786987"/>
      </dsp:txXfrm>
    </dsp:sp>
    <dsp:sp modelId="{3ED365F4-FDCE-48D2-BF73-43607428FC87}">
      <dsp:nvSpPr>
        <dsp:cNvPr id="0" name=""/>
        <dsp:cNvSpPr/>
      </dsp:nvSpPr>
      <dsp:spPr>
        <a:xfrm>
          <a:off x="952119" y="1678816"/>
          <a:ext cx="1760480" cy="801008"/>
        </a:xfrm>
        <a:prstGeom prst="rect">
          <a:avLst/>
        </a:prstGeom>
        <a:solidFill>
          <a:schemeClr val="tx1">
            <a:lumMod val="25000"/>
            <a:lumOff val="75000"/>
            <a:alpha val="32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kern="1200" noProof="0" dirty="0" smtClean="0">
            <a:solidFill>
              <a:schemeClr val="bg1"/>
            </a:solidFill>
            <a:latin typeface="+mj-lt"/>
            <a:cs typeface="Arial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kern="1200" noProof="0" dirty="0" smtClean="0">
            <a:solidFill>
              <a:schemeClr val="bg1"/>
            </a:solidFill>
            <a:latin typeface="+mj-lt"/>
            <a:cs typeface="Arial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b="1" kern="1200" noProof="0" dirty="0" smtClean="0">
              <a:solidFill>
                <a:schemeClr val="tx1"/>
              </a:solidFill>
              <a:latin typeface="+mj-lt"/>
              <a:cs typeface="Arial" charset="0"/>
            </a:rPr>
            <a:t>eID interoperability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noProof="0" dirty="0">
            <a:latin typeface="+mj-lt"/>
          </a:endParaRPr>
        </a:p>
      </dsp:txBody>
      <dsp:txXfrm>
        <a:off x="1233796" y="1678816"/>
        <a:ext cx="1478803" cy="801008"/>
      </dsp:txXfrm>
    </dsp:sp>
    <dsp:sp modelId="{A68D2164-4135-4505-BA7D-5F10AA7CF9D7}">
      <dsp:nvSpPr>
        <dsp:cNvPr id="0" name=""/>
        <dsp:cNvSpPr/>
      </dsp:nvSpPr>
      <dsp:spPr>
        <a:xfrm>
          <a:off x="952119" y="2517024"/>
          <a:ext cx="1760480" cy="84169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noProof="0" dirty="0" err="1" smtClean="0">
              <a:latin typeface="+mj-lt"/>
              <a:cs typeface="Arial" charset="0"/>
            </a:rPr>
            <a:t>eHealth</a:t>
          </a:r>
          <a:endParaRPr lang="en-GB" sz="1400" kern="1200" noProof="0" dirty="0" smtClean="0">
            <a:latin typeface="+mj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noProof="0" dirty="0">
            <a:latin typeface="+mj-lt"/>
          </a:endParaRPr>
        </a:p>
      </dsp:txBody>
      <dsp:txXfrm>
        <a:off x="1233796" y="2517024"/>
        <a:ext cx="1478803" cy="841695"/>
      </dsp:txXfrm>
    </dsp:sp>
    <dsp:sp modelId="{46688515-F7D6-4F54-A3B5-FFE385D8FA0A}">
      <dsp:nvSpPr>
        <dsp:cNvPr id="0" name=""/>
        <dsp:cNvSpPr/>
      </dsp:nvSpPr>
      <dsp:spPr>
        <a:xfrm>
          <a:off x="732" y="251808"/>
          <a:ext cx="1173653" cy="117365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Type A</a:t>
          </a:r>
          <a:endParaRPr lang="en-US" sz="2000" kern="1200" dirty="0">
            <a:latin typeface="+mj-lt"/>
          </a:endParaRPr>
        </a:p>
      </dsp:txBody>
      <dsp:txXfrm>
        <a:off x="732" y="251808"/>
        <a:ext cx="1173653" cy="1173653"/>
      </dsp:txXfrm>
    </dsp:sp>
    <dsp:sp modelId="{BC0542EE-35D5-4112-9932-03B65742A5CF}">
      <dsp:nvSpPr>
        <dsp:cNvPr id="0" name=""/>
        <dsp:cNvSpPr/>
      </dsp:nvSpPr>
      <dsp:spPr>
        <a:xfrm>
          <a:off x="3873788" y="721270"/>
          <a:ext cx="1760480" cy="11742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>
              <a:latin typeface="+mj-lt"/>
              <a:cs typeface="Arial" charset="0"/>
            </a:rPr>
            <a:t>Electronic </a:t>
          </a:r>
          <a:r>
            <a:rPr lang="nl-BE" sz="1400" kern="1200" dirty="0" err="1" smtClean="0">
              <a:latin typeface="+mj-lt"/>
              <a:cs typeface="Arial" charset="0"/>
            </a:rPr>
            <a:t>documents</a:t>
          </a:r>
          <a:endParaRPr lang="nl-BE" sz="1400" kern="1200" dirty="0" smtClean="0">
            <a:latin typeface="+mj-lt"/>
            <a:cs typeface="Arial" charset="0"/>
          </a:endParaRPr>
        </a:p>
      </dsp:txBody>
      <dsp:txXfrm>
        <a:off x="4155465" y="721270"/>
        <a:ext cx="1478803" cy="1174240"/>
      </dsp:txXfrm>
    </dsp:sp>
    <dsp:sp modelId="{692B1FF9-E851-451B-A650-61CD8F3F22F4}">
      <dsp:nvSpPr>
        <dsp:cNvPr id="0" name=""/>
        <dsp:cNvSpPr/>
      </dsp:nvSpPr>
      <dsp:spPr>
        <a:xfrm>
          <a:off x="3873788" y="1895510"/>
          <a:ext cx="1760480" cy="11742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>
              <a:latin typeface="+mj-lt"/>
              <a:cs typeface="Arial" charset="0"/>
            </a:rPr>
            <a:t>Accessible &amp; inclusive eGovernment</a:t>
          </a:r>
        </a:p>
      </dsp:txBody>
      <dsp:txXfrm>
        <a:off x="4155465" y="1895510"/>
        <a:ext cx="1478803" cy="1174240"/>
      </dsp:txXfrm>
    </dsp:sp>
    <dsp:sp modelId="{D03A80AD-BF9A-47F3-9EA5-EC280E573208}">
      <dsp:nvSpPr>
        <dsp:cNvPr id="0" name=""/>
        <dsp:cNvSpPr/>
      </dsp:nvSpPr>
      <dsp:spPr>
        <a:xfrm>
          <a:off x="3873788" y="3069750"/>
          <a:ext cx="1760480" cy="11742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>
              <a:latin typeface="+mj-lt"/>
              <a:cs typeface="Arial" charset="0"/>
            </a:rPr>
            <a:t>Combined delivery of social services</a:t>
          </a:r>
        </a:p>
      </dsp:txBody>
      <dsp:txXfrm>
        <a:off x="4155465" y="3069750"/>
        <a:ext cx="1478803" cy="1174240"/>
      </dsp:txXfrm>
    </dsp:sp>
    <dsp:sp modelId="{638CA9A7-D728-4123-9159-7CD70D2485E7}">
      <dsp:nvSpPr>
        <dsp:cNvPr id="0" name=""/>
        <dsp:cNvSpPr/>
      </dsp:nvSpPr>
      <dsp:spPr>
        <a:xfrm>
          <a:off x="2934865" y="251808"/>
          <a:ext cx="1173653" cy="117365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Type B</a:t>
          </a:r>
          <a:endParaRPr lang="en-US" sz="2000" kern="1200" dirty="0">
            <a:latin typeface="+mj-lt"/>
          </a:endParaRPr>
        </a:p>
      </dsp:txBody>
      <dsp:txXfrm>
        <a:off x="2934865" y="251808"/>
        <a:ext cx="1173653" cy="1173653"/>
      </dsp:txXfrm>
    </dsp:sp>
    <dsp:sp modelId="{842D450C-9090-4ADF-A91C-0F4212A9214F}">
      <dsp:nvSpPr>
        <dsp:cNvPr id="0" name=""/>
        <dsp:cNvSpPr/>
      </dsp:nvSpPr>
      <dsp:spPr>
        <a:xfrm>
          <a:off x="6807922" y="721270"/>
          <a:ext cx="1760480" cy="11742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>
              <a:latin typeface="+mj-lt"/>
              <a:cs typeface="Arial" charset="0"/>
            </a:rPr>
            <a:t>eParticipation</a:t>
          </a:r>
        </a:p>
      </dsp:txBody>
      <dsp:txXfrm>
        <a:off x="7089599" y="721270"/>
        <a:ext cx="1478803" cy="1174240"/>
      </dsp:txXfrm>
    </dsp:sp>
    <dsp:sp modelId="{10276013-8DEC-4175-95F5-1B9732D24ED8}">
      <dsp:nvSpPr>
        <dsp:cNvPr id="0" name=""/>
        <dsp:cNvSpPr/>
      </dsp:nvSpPr>
      <dsp:spPr>
        <a:xfrm>
          <a:off x="6807922" y="1895510"/>
          <a:ext cx="1760480" cy="11742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500" kern="1200" noProof="0" dirty="0" smtClean="0">
              <a:latin typeface="+mj-lt"/>
              <a:cs typeface="Arial" charset="0"/>
            </a:rPr>
            <a:t>Impact &amp; user satisfaction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noProof="0" dirty="0">
            <a:latin typeface="+mj-lt"/>
          </a:endParaRPr>
        </a:p>
      </dsp:txBody>
      <dsp:txXfrm>
        <a:off x="7089599" y="1895510"/>
        <a:ext cx="1478803" cy="1174240"/>
      </dsp:txXfrm>
    </dsp:sp>
    <dsp:sp modelId="{8F488888-FF37-4A04-8A5B-8AEEA5C79546}">
      <dsp:nvSpPr>
        <dsp:cNvPr id="0" name=""/>
        <dsp:cNvSpPr/>
      </dsp:nvSpPr>
      <dsp:spPr>
        <a:xfrm>
          <a:off x="6807922" y="3069750"/>
          <a:ext cx="1760480" cy="11742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500" kern="1200" noProof="0" dirty="0" smtClean="0">
              <a:latin typeface="+mj-lt"/>
              <a:cs typeface="Arial" charset="0"/>
            </a:rPr>
            <a:t>Brokering pan-EU </a:t>
          </a:r>
          <a:r>
            <a:rPr lang="en-GB" sz="1500" kern="1200" noProof="0" dirty="0" err="1" smtClean="0">
              <a:latin typeface="+mj-lt"/>
              <a:cs typeface="Arial" charset="0"/>
            </a:rPr>
            <a:t>eGov</a:t>
          </a:r>
          <a:r>
            <a:rPr lang="en-GB" sz="1500" kern="1200" noProof="0" dirty="0" smtClean="0">
              <a:latin typeface="+mj-lt"/>
              <a:cs typeface="Arial" charset="0"/>
            </a:rPr>
            <a:t> solutions &amp; services online</a:t>
          </a:r>
          <a:endParaRPr lang="en-GB" sz="1500" kern="1200" noProof="0" dirty="0" smtClean="0">
            <a:latin typeface="+mj-lt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noProof="0" dirty="0">
            <a:latin typeface="+mj-lt"/>
          </a:endParaRPr>
        </a:p>
      </dsp:txBody>
      <dsp:txXfrm>
        <a:off x="7089599" y="3069750"/>
        <a:ext cx="1478803" cy="1174240"/>
      </dsp:txXfrm>
    </dsp:sp>
    <dsp:sp modelId="{D3F8F2F0-C8B5-4AF4-8EC6-4B7A32C43D5D}">
      <dsp:nvSpPr>
        <dsp:cNvPr id="0" name=""/>
        <dsp:cNvSpPr/>
      </dsp:nvSpPr>
      <dsp:spPr>
        <a:xfrm>
          <a:off x="5868999" y="251808"/>
          <a:ext cx="1173653" cy="117365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Thematic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Networks</a:t>
          </a:r>
          <a:endParaRPr lang="en-US" sz="1600" kern="1200" dirty="0">
            <a:latin typeface="+mj-lt"/>
          </a:endParaRPr>
        </a:p>
      </dsp:txBody>
      <dsp:txXfrm>
        <a:off x="5868999" y="251808"/>
        <a:ext cx="1173653" cy="1173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fld id="{0A0B94CE-1322-49F4-A1FB-ADFFD51D608C}" type="datetimeFigureOut">
              <a:rPr lang="en-US"/>
              <a:pPr>
                <a:defRPr/>
              </a:pPr>
              <a:t>6/23/2010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fld id="{A336FDF0-C9D7-4CDA-A75A-96E130C34C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 smtClean="0">
                <a:latin typeface="Arial" pitchFamily="34" charset="0"/>
              </a:defRPr>
            </a:lvl1pPr>
          </a:lstStyle>
          <a:p>
            <a:pPr>
              <a:defRPr/>
            </a:pPr>
            <a:fld id="{A2659000-31E7-414A-B90F-736343750459}" type="datetimeFigureOut">
              <a:rPr lang="en-US"/>
              <a:pPr>
                <a:defRPr/>
              </a:pPr>
              <a:t>6/23/2010</a:t>
            </a:fld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 smtClean="0">
                <a:latin typeface="Arial" pitchFamily="34" charset="0"/>
              </a:defRPr>
            </a:lvl1pPr>
          </a:lstStyle>
          <a:p>
            <a:pPr>
              <a:defRPr/>
            </a:pPr>
            <a:fld id="{2D2AD3B5-F836-4D9A-8C8C-77C0160433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AD3B5-F836-4D9A-8C8C-77C0160433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1748" name="3 Marcador de número de diapositiva"/>
          <p:cNvSpPr txBox="1">
            <a:spLocks noGrp="1"/>
          </p:cNvSpPr>
          <p:nvPr/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F6D084-A86D-4FA4-B865-552171820D20}" type="slidenum">
              <a:rPr lang="es-ES" sz="1200" baseline="0"/>
              <a:pPr algn="r"/>
              <a:t>10</a:t>
            </a:fld>
            <a:endParaRPr lang="es-ES" sz="1200" baseline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1748" name="3 Marcador de número de diapositiva"/>
          <p:cNvSpPr txBox="1">
            <a:spLocks noGrp="1"/>
          </p:cNvSpPr>
          <p:nvPr/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F6D084-A86D-4FA4-B865-552171820D20}" type="slidenum">
              <a:rPr lang="es-ES" sz="1200" baseline="0"/>
              <a:pPr algn="r"/>
              <a:t>11</a:t>
            </a:fld>
            <a:endParaRPr lang="es-ES" sz="1200" baseline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1748" name="3 Marcador de número de diapositiva"/>
          <p:cNvSpPr txBox="1">
            <a:spLocks noGrp="1"/>
          </p:cNvSpPr>
          <p:nvPr/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F6D084-A86D-4FA4-B865-552171820D20}" type="slidenum">
              <a:rPr lang="es-ES" sz="1200" baseline="0"/>
              <a:pPr algn="r"/>
              <a:t>12</a:t>
            </a:fld>
            <a:endParaRPr lang="es-ES" sz="1200" baseline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1748" name="3 Marcador de número de diapositiva"/>
          <p:cNvSpPr txBox="1">
            <a:spLocks noGrp="1"/>
          </p:cNvSpPr>
          <p:nvPr/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F6D084-A86D-4FA4-B865-552171820D20}" type="slidenum">
              <a:rPr lang="es-ES" sz="1200" baseline="0"/>
              <a:pPr algn="r"/>
              <a:t>13</a:t>
            </a:fld>
            <a:endParaRPr lang="es-ES" sz="1200" baseline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1748" name="3 Marcador de número de diapositiva"/>
          <p:cNvSpPr txBox="1">
            <a:spLocks noGrp="1"/>
          </p:cNvSpPr>
          <p:nvPr/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F6D084-A86D-4FA4-B865-552171820D20}" type="slidenum">
              <a:rPr lang="es-ES" sz="1200" baseline="0"/>
              <a:pPr algn="r"/>
              <a:t>14</a:t>
            </a:fld>
            <a:endParaRPr lang="es-ES" sz="1200" baseline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1748" name="3 Marcador de número de diapositiva"/>
          <p:cNvSpPr txBox="1">
            <a:spLocks noGrp="1"/>
          </p:cNvSpPr>
          <p:nvPr/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F6D084-A86D-4FA4-B865-552171820D20}" type="slidenum">
              <a:rPr lang="es-ES" sz="1200" baseline="0"/>
              <a:pPr algn="r"/>
              <a:t>15</a:t>
            </a:fld>
            <a:endParaRPr lang="es-ES" sz="1200" baseline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AD3B5-F836-4D9A-8C8C-77C0160433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AD3B5-F836-4D9A-8C8C-77C0160433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AD3B5-F836-4D9A-8C8C-77C0160433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AD3B5-F836-4D9A-8C8C-77C0160433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AD3B5-F836-4D9A-8C8C-77C0160433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AD3B5-F836-4D9A-8C8C-77C0160433F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AD3B5-F836-4D9A-8C8C-77C0160433F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AD3B5-F836-4D9A-8C8C-77C0160433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AD3B5-F836-4D9A-8C8C-77C0160433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0724" name="3 Marcador de número de diapositiva"/>
          <p:cNvSpPr txBox="1">
            <a:spLocks noGrp="1"/>
          </p:cNvSpPr>
          <p:nvPr/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17BB88-CBD8-49DE-8CA4-731178237F03}" type="slidenum">
              <a:rPr lang="es-ES" sz="1200" baseline="0"/>
              <a:pPr algn="r"/>
              <a:t>5</a:t>
            </a:fld>
            <a:endParaRPr lang="es-ES" sz="1200" baseline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92CED6-B7C3-4A76-8915-93C1805B06E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92CED6-B7C3-4A76-8915-93C1805B06E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92CED6-B7C3-4A76-8915-93C1805B06E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1748" name="3 Marcador de número de diapositiva"/>
          <p:cNvSpPr txBox="1">
            <a:spLocks noGrp="1"/>
          </p:cNvSpPr>
          <p:nvPr/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F6D084-A86D-4FA4-B865-552171820D20}" type="slidenum">
              <a:rPr lang="es-ES" sz="1200" baseline="0"/>
              <a:pPr algn="r"/>
              <a:t>9</a:t>
            </a:fld>
            <a:endParaRPr lang="es-ES" sz="1200" baseline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/>
          </a:p>
        </p:txBody>
      </p:sp>
      <p:pic>
        <p:nvPicPr>
          <p:cNvPr id="5" name="Picture 11" descr="FINAL_STORK_stella_OUT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355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 userDrawn="1"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/>
          </a:p>
        </p:txBody>
      </p:sp>
      <p:pic>
        <p:nvPicPr>
          <p:cNvPr id="7" name="Picture 13" descr="ciplogo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70425"/>
            <a:ext cx="6223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EU Fla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5775" y="5562600"/>
            <a:ext cx="1038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2"/>
          <p:cNvSpPr>
            <a:spLocks noChangeArrowheads="1"/>
          </p:cNvSpPr>
          <p:nvPr userDrawn="1"/>
        </p:nvSpPr>
        <p:spPr bwMode="auto">
          <a:xfrm>
            <a:off x="5127625" y="6319838"/>
            <a:ext cx="40925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0" fontAlgn="auto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aseline="0" dirty="0">
                <a:solidFill>
                  <a:schemeClr val="bg2"/>
                </a:solidFill>
                <a:latin typeface="+mn-lt"/>
              </a:rPr>
              <a:t>Stork is an EU co-funded project  </a:t>
            </a:r>
            <a:r>
              <a:rPr lang="nl-NL" sz="1000" baseline="0" dirty="0">
                <a:solidFill>
                  <a:schemeClr val="bg2"/>
                </a:solidFill>
                <a:latin typeface="+mn-lt"/>
              </a:rPr>
              <a:t>INFSO-ICT-PSP-224993</a:t>
            </a:r>
            <a:r>
              <a:rPr lang="nl-NL" baseline="0" dirty="0">
                <a:solidFill>
                  <a:schemeClr val="bg2"/>
                </a:solidFill>
                <a:latin typeface="+mn-lt"/>
              </a:rPr>
              <a:t>   </a:t>
            </a:r>
            <a:endParaRPr lang="en-US" baseline="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15" descr="logo_ict_psp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673600"/>
            <a:ext cx="908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28"/>
          <p:cNvSpPr>
            <a:spLocks noGrp="1"/>
          </p:cNvSpPr>
          <p:nvPr>
            <p:ph type="body" sz="quarter" idx="10"/>
          </p:nvPr>
        </p:nvSpPr>
        <p:spPr>
          <a:xfrm>
            <a:off x="3733800" y="1066800"/>
            <a:ext cx="5029200" cy="533400"/>
          </a:xfrm>
        </p:spPr>
        <p:txBody>
          <a:bodyPr>
            <a:noAutofit/>
          </a:bodyPr>
          <a:lstStyle>
            <a:lvl1pPr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3733800" y="2514600"/>
            <a:ext cx="5029200" cy="2362200"/>
          </a:xfrm>
        </p:spPr>
        <p:txBody>
          <a:bodyPr>
            <a:noAutofit/>
          </a:bodyPr>
          <a:lstStyle>
            <a:lvl1pPr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163"/>
            <a:ext cx="8229600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/>
          </a:p>
        </p:txBody>
      </p:sp>
      <p:pic>
        <p:nvPicPr>
          <p:cNvPr id="1030" name="Picture 7" descr="FINAL_STORK_stella_OUTLIN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6000"/>
            <a:ext cx="1147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1" descr="EU Fl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8200" y="6324600"/>
            <a:ext cx="685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71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 spc="3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 kern="1200">
          <a:solidFill>
            <a:srgbClr val="26262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Arial" charset="0"/>
        <a:buChar char="√"/>
        <a:defRPr sz="2400" kern="1200">
          <a:solidFill>
            <a:srgbClr val="26262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000" kern="1200">
          <a:solidFill>
            <a:srgbClr val="26262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26262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mailto:info@eid-stork.e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76600" y="2209800"/>
            <a:ext cx="5867400" cy="1371600"/>
          </a:xfrm>
        </p:spPr>
        <p:txBody>
          <a:bodyPr/>
          <a:lstStyle/>
          <a:p>
            <a:pPr indent="-257175" algn="r" eaLnBrk="1" hangingPunct="1"/>
            <a:r>
              <a:rPr lang="en-US" sz="2400" dirty="0" smtClean="0">
                <a:latin typeface="Arial" charset="0"/>
                <a:cs typeface="Arial" charset="0"/>
              </a:rPr>
              <a:t>Students Mobility: STORK Project Deployment</a:t>
            </a:r>
          </a:p>
          <a:p>
            <a:pPr indent="-257175" algn="r" eaLnBrk="1" hangingPunct="1"/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" name="5 Imagen" descr="logo-uji-universitat-jaume-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4114800"/>
            <a:ext cx="943356" cy="91439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24756" y="4114800"/>
            <a:ext cx="3276600" cy="990600"/>
          </a:xfrm>
        </p:spPr>
        <p:txBody>
          <a:bodyPr/>
          <a:lstStyle/>
          <a:p>
            <a:pPr indent="-257175" algn="r" eaLnBrk="1" hangingPunct="1"/>
            <a:r>
              <a:rPr lang="en-US" sz="1600" dirty="0" err="1" smtClean="0">
                <a:latin typeface="Arial" charset="0"/>
                <a:cs typeface="Arial" charset="0"/>
              </a:rPr>
              <a:t>Paúl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Santapau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Nebot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 indent="-257175" algn="r" eaLnBrk="1" hangingPunct="1"/>
            <a:r>
              <a:rPr lang="en-US" sz="1600" dirty="0" smtClean="0">
                <a:latin typeface="Arial" charset="0"/>
                <a:cs typeface="Arial" charset="0"/>
              </a:rPr>
              <a:t>Vicente </a:t>
            </a:r>
            <a:r>
              <a:rPr lang="en-US" sz="1600" dirty="0" err="1" smtClean="0">
                <a:latin typeface="Arial" charset="0"/>
                <a:cs typeface="Arial" charset="0"/>
              </a:rPr>
              <a:t>Andreu</a:t>
            </a:r>
            <a:r>
              <a:rPr lang="en-US" sz="1600" dirty="0" smtClean="0">
                <a:latin typeface="Arial" charset="0"/>
                <a:cs typeface="Arial" charset="0"/>
              </a:rPr>
              <a:t> Navarro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STORK Pilot 3 – </a:t>
            </a:r>
            <a:r>
              <a:rPr lang="en-US" sz="2800" dirty="0" err="1" smtClean="0"/>
              <a:t>eID</a:t>
            </a:r>
            <a:r>
              <a:rPr lang="en-US" sz="2800" dirty="0" smtClean="0"/>
              <a:t> Student Mobility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8600" y="1981200"/>
            <a:ext cx="8534400" cy="159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§"/>
            </a:pPr>
            <a:endParaRPr lang="en-US" sz="1600" baseline="0" dirty="0"/>
          </a:p>
          <a:p>
            <a:pPr marL="361950" lvl="1" indent="-361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Three main elements: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SP  service providers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err="1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IdP</a:t>
            </a: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	identity providers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PEPS Pan-</a:t>
            </a:r>
            <a:r>
              <a:rPr lang="en-US" sz="1600" baseline="0" dirty="0" err="1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Proxy server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533400" y="1600200"/>
            <a:ext cx="487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SimSun" pitchFamily="2" charset="-122"/>
              </a:rPr>
              <a:t>Conceptual model:</a:t>
            </a:r>
            <a:endParaRPr lang="en-US" sz="2400" b="1" spc="30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STORK Pilot 3 – </a:t>
            </a:r>
            <a:r>
              <a:rPr lang="en-US" sz="2800" dirty="0" err="1" smtClean="0"/>
              <a:t>eID</a:t>
            </a:r>
            <a:r>
              <a:rPr lang="en-US" sz="2800" dirty="0" smtClean="0"/>
              <a:t> Student Mobility</a:t>
            </a: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2743200" y="2514600"/>
            <a:ext cx="3352800" cy="2286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es-ES" sz="1000" b="1" dirty="0"/>
          </a:p>
        </p:txBody>
      </p:sp>
      <p:pic>
        <p:nvPicPr>
          <p:cNvPr id="4" name="Picture 7" descr="esto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4114800"/>
            <a:ext cx="495300" cy="33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9" descr="aust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1816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11" descr="ita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6482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13" descr="portug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0480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15" descr="spa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1336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2667000" y="16002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s-ES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Pan-</a:t>
            </a:r>
            <a:r>
              <a:rPr lang="es-ES" b="1" dirty="0" err="1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es-ES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eIDM</a:t>
            </a:r>
            <a:r>
              <a:rPr lang="es-ES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es-ES" b="1" dirty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048000" y="31242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</a:p>
        </p:txBody>
      </p:sp>
      <p:sp>
        <p:nvSpPr>
          <p:cNvPr id="11" name="10 Elipse"/>
          <p:cNvSpPr/>
          <p:nvPr/>
        </p:nvSpPr>
        <p:spPr>
          <a:xfrm>
            <a:off x="3429000" y="40386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sp>
        <p:nvSpPr>
          <p:cNvPr id="12" name="11 Elipse"/>
          <p:cNvSpPr/>
          <p:nvPr/>
        </p:nvSpPr>
        <p:spPr>
          <a:xfrm>
            <a:off x="4724400" y="38862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sp>
        <p:nvSpPr>
          <p:cNvPr id="13" name="12 Elipse"/>
          <p:cNvSpPr/>
          <p:nvPr/>
        </p:nvSpPr>
        <p:spPr>
          <a:xfrm>
            <a:off x="5105400" y="30480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sp>
        <p:nvSpPr>
          <p:cNvPr id="14" name="13 Elipse"/>
          <p:cNvSpPr/>
          <p:nvPr/>
        </p:nvSpPr>
        <p:spPr>
          <a:xfrm>
            <a:off x="4038600" y="28194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cxnSp>
        <p:nvCxnSpPr>
          <p:cNvPr id="15" name="14 Conector recto"/>
          <p:cNvCxnSpPr>
            <a:endCxn id="14" idx="3"/>
          </p:cNvCxnSpPr>
          <p:nvPr/>
        </p:nvCxnSpPr>
        <p:spPr>
          <a:xfrm flipV="1">
            <a:off x="3810000" y="3209645"/>
            <a:ext cx="351352" cy="295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10" idx="5"/>
          </p:cNvCxnSpPr>
          <p:nvPr/>
        </p:nvCxnSpPr>
        <p:spPr>
          <a:xfrm rot="5400000" flipH="1" flipV="1">
            <a:off x="4315502" y="2724546"/>
            <a:ext cx="237845" cy="1341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>
            <a:stCxn id="10" idx="4"/>
            <a:endCxn id="12" idx="2"/>
          </p:cNvCxnSpPr>
          <p:nvPr/>
        </p:nvCxnSpPr>
        <p:spPr>
          <a:xfrm rot="16200000" flipH="1">
            <a:off x="3829050" y="3219450"/>
            <a:ext cx="533400" cy="125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10" idx="4"/>
            <a:endCxn id="11" idx="7"/>
          </p:cNvCxnSpPr>
          <p:nvPr/>
        </p:nvCxnSpPr>
        <p:spPr>
          <a:xfrm rot="16200000" flipH="1">
            <a:off x="3543697" y="3504803"/>
            <a:ext cx="524155" cy="677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4" idx="5"/>
          </p:cNvCxnSpPr>
          <p:nvPr/>
        </p:nvCxnSpPr>
        <p:spPr>
          <a:xfrm rot="16200000" flipH="1">
            <a:off x="4896248" y="3067445"/>
            <a:ext cx="66955" cy="35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14" idx="5"/>
            <a:endCxn id="12" idx="0"/>
          </p:cNvCxnSpPr>
          <p:nvPr/>
        </p:nvCxnSpPr>
        <p:spPr>
          <a:xfrm rot="16200000" flipH="1">
            <a:off x="4610497" y="3353196"/>
            <a:ext cx="676555" cy="389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stCxn id="14" idx="3"/>
            <a:endCxn id="11" idx="7"/>
          </p:cNvCxnSpPr>
          <p:nvPr/>
        </p:nvCxnSpPr>
        <p:spPr>
          <a:xfrm rot="5400000">
            <a:off x="3704945" y="3649148"/>
            <a:ext cx="895910" cy="1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stCxn id="13" idx="2"/>
            <a:endCxn id="12" idx="0"/>
          </p:cNvCxnSpPr>
          <p:nvPr/>
        </p:nvCxnSpPr>
        <p:spPr>
          <a:xfrm rot="10800000" flipH="1" flipV="1">
            <a:off x="5105400" y="3276600"/>
            <a:ext cx="381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endCxn id="11" idx="7"/>
          </p:cNvCxnSpPr>
          <p:nvPr/>
        </p:nvCxnSpPr>
        <p:spPr>
          <a:xfrm rot="10800000" flipV="1">
            <a:off x="4144448" y="3276599"/>
            <a:ext cx="960952" cy="828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stCxn id="12" idx="2"/>
          </p:cNvCxnSpPr>
          <p:nvPr/>
        </p:nvCxnSpPr>
        <p:spPr>
          <a:xfrm rot="10800000">
            <a:off x="4191000" y="41148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10" idx="3"/>
            <a:endCxn id="4" idx="3"/>
          </p:cNvCxnSpPr>
          <p:nvPr/>
        </p:nvCxnSpPr>
        <p:spPr>
          <a:xfrm rot="5400000">
            <a:off x="2421849" y="3530996"/>
            <a:ext cx="765455" cy="732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14" idx="0"/>
            <a:endCxn id="8" idx="2"/>
          </p:cNvCxnSpPr>
          <p:nvPr/>
        </p:nvCxnSpPr>
        <p:spPr>
          <a:xfrm rot="16200000" flipV="1">
            <a:off x="3813175" y="2174875"/>
            <a:ext cx="355600" cy="933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stCxn id="13" idx="6"/>
            <a:endCxn id="7" idx="1"/>
          </p:cNvCxnSpPr>
          <p:nvPr/>
        </p:nvCxnSpPr>
        <p:spPr>
          <a:xfrm flipV="1">
            <a:off x="5943600" y="3213100"/>
            <a:ext cx="533400" cy="6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12" idx="5"/>
            <a:endCxn id="6" idx="0"/>
          </p:cNvCxnSpPr>
          <p:nvPr/>
        </p:nvCxnSpPr>
        <p:spPr>
          <a:xfrm rot="16200000" flipH="1">
            <a:off x="5439172" y="4277121"/>
            <a:ext cx="371755" cy="370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11" idx="3"/>
            <a:endCxn id="5" idx="0"/>
          </p:cNvCxnSpPr>
          <p:nvPr/>
        </p:nvCxnSpPr>
        <p:spPr>
          <a:xfrm rot="5400000">
            <a:off x="3123524" y="4753371"/>
            <a:ext cx="752755" cy="103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STORK Pilot 3 – </a:t>
            </a:r>
            <a:r>
              <a:rPr lang="en-US" sz="2800" dirty="0" err="1" smtClean="0"/>
              <a:t>eID</a:t>
            </a:r>
            <a:r>
              <a:rPr lang="en-US" sz="2800" dirty="0" smtClean="0"/>
              <a:t> Student Mobility</a:t>
            </a: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2743200" y="2514600"/>
            <a:ext cx="3352800" cy="2286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es-ES" sz="1000" b="1" dirty="0"/>
          </a:p>
        </p:txBody>
      </p:sp>
      <p:pic>
        <p:nvPicPr>
          <p:cNvPr id="4" name="Picture 7" descr="esto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4114800"/>
            <a:ext cx="495300" cy="33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9" descr="aust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1816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11" descr="ita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6482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13" descr="portug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0480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15" descr="spa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1336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2667000" y="16002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s-ES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Pan-</a:t>
            </a:r>
            <a:r>
              <a:rPr lang="es-ES" b="1" dirty="0" err="1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es-ES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eIDM</a:t>
            </a:r>
            <a:r>
              <a:rPr lang="es-ES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es-ES" b="1" dirty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048000" y="31242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</a:p>
        </p:txBody>
      </p:sp>
      <p:sp>
        <p:nvSpPr>
          <p:cNvPr id="11" name="10 Elipse"/>
          <p:cNvSpPr/>
          <p:nvPr/>
        </p:nvSpPr>
        <p:spPr>
          <a:xfrm>
            <a:off x="3429000" y="40386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sp>
        <p:nvSpPr>
          <p:cNvPr id="12" name="11 Elipse"/>
          <p:cNvSpPr/>
          <p:nvPr/>
        </p:nvSpPr>
        <p:spPr>
          <a:xfrm>
            <a:off x="4724400" y="38862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sp>
        <p:nvSpPr>
          <p:cNvPr id="13" name="12 Elipse"/>
          <p:cNvSpPr/>
          <p:nvPr/>
        </p:nvSpPr>
        <p:spPr>
          <a:xfrm>
            <a:off x="5105400" y="30480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sp>
        <p:nvSpPr>
          <p:cNvPr id="14" name="13 Elipse"/>
          <p:cNvSpPr/>
          <p:nvPr/>
        </p:nvSpPr>
        <p:spPr>
          <a:xfrm>
            <a:off x="4038600" y="28194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cxnSp>
        <p:nvCxnSpPr>
          <p:cNvPr id="15" name="14 Conector recto"/>
          <p:cNvCxnSpPr>
            <a:endCxn id="14" idx="3"/>
          </p:cNvCxnSpPr>
          <p:nvPr/>
        </p:nvCxnSpPr>
        <p:spPr>
          <a:xfrm flipV="1">
            <a:off x="3810000" y="3209645"/>
            <a:ext cx="351352" cy="295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10" idx="5"/>
          </p:cNvCxnSpPr>
          <p:nvPr/>
        </p:nvCxnSpPr>
        <p:spPr>
          <a:xfrm rot="5400000" flipH="1" flipV="1">
            <a:off x="4315502" y="2724546"/>
            <a:ext cx="237845" cy="1341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>
            <a:stCxn id="10" idx="4"/>
            <a:endCxn id="12" idx="2"/>
          </p:cNvCxnSpPr>
          <p:nvPr/>
        </p:nvCxnSpPr>
        <p:spPr>
          <a:xfrm rot="16200000" flipH="1">
            <a:off x="3829050" y="3219450"/>
            <a:ext cx="533400" cy="125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10" idx="4"/>
            <a:endCxn id="11" idx="7"/>
          </p:cNvCxnSpPr>
          <p:nvPr/>
        </p:nvCxnSpPr>
        <p:spPr>
          <a:xfrm rot="16200000" flipH="1">
            <a:off x="3543697" y="3504803"/>
            <a:ext cx="524155" cy="677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4" idx="5"/>
          </p:cNvCxnSpPr>
          <p:nvPr/>
        </p:nvCxnSpPr>
        <p:spPr>
          <a:xfrm rot="16200000" flipH="1">
            <a:off x="4896248" y="3067445"/>
            <a:ext cx="66955" cy="35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14" idx="5"/>
            <a:endCxn id="12" idx="0"/>
          </p:cNvCxnSpPr>
          <p:nvPr/>
        </p:nvCxnSpPr>
        <p:spPr>
          <a:xfrm rot="16200000" flipH="1">
            <a:off x="4610497" y="3353196"/>
            <a:ext cx="676555" cy="389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stCxn id="14" idx="3"/>
            <a:endCxn id="11" idx="7"/>
          </p:cNvCxnSpPr>
          <p:nvPr/>
        </p:nvCxnSpPr>
        <p:spPr>
          <a:xfrm rot="5400000">
            <a:off x="3704945" y="3649148"/>
            <a:ext cx="895910" cy="1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stCxn id="13" idx="2"/>
            <a:endCxn id="12" idx="0"/>
          </p:cNvCxnSpPr>
          <p:nvPr/>
        </p:nvCxnSpPr>
        <p:spPr>
          <a:xfrm rot="10800000" flipH="1" flipV="1">
            <a:off x="5105400" y="3276600"/>
            <a:ext cx="381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endCxn id="11" idx="7"/>
          </p:cNvCxnSpPr>
          <p:nvPr/>
        </p:nvCxnSpPr>
        <p:spPr>
          <a:xfrm rot="10800000" flipV="1">
            <a:off x="4144448" y="3276599"/>
            <a:ext cx="960952" cy="828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stCxn id="12" idx="2"/>
          </p:cNvCxnSpPr>
          <p:nvPr/>
        </p:nvCxnSpPr>
        <p:spPr>
          <a:xfrm rot="10800000">
            <a:off x="4191000" y="41148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10" idx="3"/>
            <a:endCxn id="4" idx="3"/>
          </p:cNvCxnSpPr>
          <p:nvPr/>
        </p:nvCxnSpPr>
        <p:spPr>
          <a:xfrm rot="5400000">
            <a:off x="2421849" y="3530996"/>
            <a:ext cx="765455" cy="732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14" idx="0"/>
            <a:endCxn id="8" idx="2"/>
          </p:cNvCxnSpPr>
          <p:nvPr/>
        </p:nvCxnSpPr>
        <p:spPr>
          <a:xfrm rot="16200000" flipV="1">
            <a:off x="3813175" y="2174875"/>
            <a:ext cx="355600" cy="933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stCxn id="13" idx="6"/>
            <a:endCxn id="7" idx="1"/>
          </p:cNvCxnSpPr>
          <p:nvPr/>
        </p:nvCxnSpPr>
        <p:spPr>
          <a:xfrm flipV="1">
            <a:off x="5943600" y="3213100"/>
            <a:ext cx="533400" cy="6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12" idx="5"/>
            <a:endCxn id="6" idx="0"/>
          </p:cNvCxnSpPr>
          <p:nvPr/>
        </p:nvCxnSpPr>
        <p:spPr>
          <a:xfrm rot="16200000" flipH="1">
            <a:off x="5439172" y="4277121"/>
            <a:ext cx="371755" cy="370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11" idx="3"/>
            <a:endCxn id="5" idx="0"/>
          </p:cNvCxnSpPr>
          <p:nvPr/>
        </p:nvCxnSpPr>
        <p:spPr>
          <a:xfrm rot="5400000">
            <a:off x="3123524" y="4753371"/>
            <a:ext cx="752755" cy="103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Elipse"/>
          <p:cNvSpPr/>
          <p:nvPr/>
        </p:nvSpPr>
        <p:spPr>
          <a:xfrm>
            <a:off x="1866900" y="44196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562100" y="46056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sp>
        <p:nvSpPr>
          <p:cNvPr id="32" name="31 Elipse"/>
          <p:cNvSpPr/>
          <p:nvPr/>
        </p:nvSpPr>
        <p:spPr>
          <a:xfrm>
            <a:off x="3124200" y="54864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2819400" y="56724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sp>
        <p:nvSpPr>
          <p:cNvPr id="34" name="33 Elipse"/>
          <p:cNvSpPr/>
          <p:nvPr/>
        </p:nvSpPr>
        <p:spPr>
          <a:xfrm>
            <a:off x="6400800" y="53340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248400" y="5105400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sp>
        <p:nvSpPr>
          <p:cNvPr id="36" name="35 Elipse"/>
          <p:cNvSpPr/>
          <p:nvPr/>
        </p:nvSpPr>
        <p:spPr>
          <a:xfrm>
            <a:off x="6705600" y="33528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6477000" y="35388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sp>
        <p:nvSpPr>
          <p:cNvPr id="38" name="37 Elipse"/>
          <p:cNvSpPr/>
          <p:nvPr/>
        </p:nvSpPr>
        <p:spPr>
          <a:xfrm>
            <a:off x="3200400" y="24384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2895600" y="26244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cxnSp>
        <p:nvCxnSpPr>
          <p:cNvPr id="40" name="39 Conector recto"/>
          <p:cNvCxnSpPr>
            <a:stCxn id="34" idx="2"/>
            <a:endCxn id="6" idx="3"/>
          </p:cNvCxnSpPr>
          <p:nvPr/>
        </p:nvCxnSpPr>
        <p:spPr>
          <a:xfrm rot="10800000">
            <a:off x="6057900" y="4813300"/>
            <a:ext cx="342900" cy="63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5867400" y="5590401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Politecnico</a:t>
            </a:r>
            <a:r>
              <a:rPr lang="es-ES" sz="1200" dirty="0" smtClean="0"/>
              <a:t> di Torino</a:t>
            </a:r>
            <a:endParaRPr lang="es-ES" sz="1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STORK Pilot 3 – </a:t>
            </a:r>
            <a:r>
              <a:rPr lang="en-US" sz="2800" dirty="0" err="1" smtClean="0"/>
              <a:t>eID</a:t>
            </a:r>
            <a:r>
              <a:rPr lang="en-US" sz="2800" dirty="0" smtClean="0"/>
              <a:t> Student Mobility</a:t>
            </a: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2743200" y="2514600"/>
            <a:ext cx="3352800" cy="2286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es-ES" sz="1000" b="1" dirty="0"/>
          </a:p>
        </p:txBody>
      </p:sp>
      <p:pic>
        <p:nvPicPr>
          <p:cNvPr id="4" name="Picture 7" descr="esto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4114800"/>
            <a:ext cx="495300" cy="33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9" descr="aust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1816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11" descr="ita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6482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13" descr="portug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0480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15" descr="spa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1336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2667000" y="16002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s-ES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Pan-</a:t>
            </a:r>
            <a:r>
              <a:rPr lang="es-ES" b="1" dirty="0" err="1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es-ES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eIDM</a:t>
            </a:r>
            <a:r>
              <a:rPr lang="es-ES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es-ES" b="1" dirty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048000" y="31242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</a:p>
        </p:txBody>
      </p:sp>
      <p:sp>
        <p:nvSpPr>
          <p:cNvPr id="11" name="10 Elipse"/>
          <p:cNvSpPr/>
          <p:nvPr/>
        </p:nvSpPr>
        <p:spPr>
          <a:xfrm>
            <a:off x="3429000" y="40386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sp>
        <p:nvSpPr>
          <p:cNvPr id="12" name="11 Elipse"/>
          <p:cNvSpPr/>
          <p:nvPr/>
        </p:nvSpPr>
        <p:spPr>
          <a:xfrm>
            <a:off x="4724400" y="38862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sp>
        <p:nvSpPr>
          <p:cNvPr id="13" name="12 Elipse"/>
          <p:cNvSpPr/>
          <p:nvPr/>
        </p:nvSpPr>
        <p:spPr>
          <a:xfrm>
            <a:off x="5105400" y="30480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sp>
        <p:nvSpPr>
          <p:cNvPr id="14" name="13 Elipse"/>
          <p:cNvSpPr/>
          <p:nvPr/>
        </p:nvSpPr>
        <p:spPr>
          <a:xfrm>
            <a:off x="4038600" y="28194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cxnSp>
        <p:nvCxnSpPr>
          <p:cNvPr id="15" name="14 Conector recto"/>
          <p:cNvCxnSpPr>
            <a:endCxn id="14" idx="3"/>
          </p:cNvCxnSpPr>
          <p:nvPr/>
        </p:nvCxnSpPr>
        <p:spPr>
          <a:xfrm flipV="1">
            <a:off x="3810000" y="3209645"/>
            <a:ext cx="351352" cy="295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10" idx="5"/>
          </p:cNvCxnSpPr>
          <p:nvPr/>
        </p:nvCxnSpPr>
        <p:spPr>
          <a:xfrm rot="5400000" flipH="1" flipV="1">
            <a:off x="4315502" y="2724546"/>
            <a:ext cx="237845" cy="1341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>
            <a:stCxn id="10" idx="4"/>
            <a:endCxn id="12" idx="2"/>
          </p:cNvCxnSpPr>
          <p:nvPr/>
        </p:nvCxnSpPr>
        <p:spPr>
          <a:xfrm rot="16200000" flipH="1">
            <a:off x="3829050" y="3219450"/>
            <a:ext cx="533400" cy="125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10" idx="4"/>
            <a:endCxn id="11" idx="7"/>
          </p:cNvCxnSpPr>
          <p:nvPr/>
        </p:nvCxnSpPr>
        <p:spPr>
          <a:xfrm rot="16200000" flipH="1">
            <a:off x="3543697" y="3504803"/>
            <a:ext cx="524155" cy="677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4" idx="5"/>
          </p:cNvCxnSpPr>
          <p:nvPr/>
        </p:nvCxnSpPr>
        <p:spPr>
          <a:xfrm rot="16200000" flipH="1">
            <a:off x="4896248" y="3067445"/>
            <a:ext cx="66955" cy="35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14" idx="5"/>
            <a:endCxn id="12" idx="0"/>
          </p:cNvCxnSpPr>
          <p:nvPr/>
        </p:nvCxnSpPr>
        <p:spPr>
          <a:xfrm rot="16200000" flipH="1">
            <a:off x="4610497" y="3353196"/>
            <a:ext cx="676555" cy="389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stCxn id="14" idx="3"/>
            <a:endCxn id="11" idx="7"/>
          </p:cNvCxnSpPr>
          <p:nvPr/>
        </p:nvCxnSpPr>
        <p:spPr>
          <a:xfrm rot="5400000">
            <a:off x="3704945" y="3649148"/>
            <a:ext cx="895910" cy="1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stCxn id="13" idx="2"/>
            <a:endCxn id="12" idx="0"/>
          </p:cNvCxnSpPr>
          <p:nvPr/>
        </p:nvCxnSpPr>
        <p:spPr>
          <a:xfrm rot="10800000" flipH="1" flipV="1">
            <a:off x="5105400" y="3276600"/>
            <a:ext cx="381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endCxn id="11" idx="7"/>
          </p:cNvCxnSpPr>
          <p:nvPr/>
        </p:nvCxnSpPr>
        <p:spPr>
          <a:xfrm rot="10800000" flipV="1">
            <a:off x="4144448" y="3276599"/>
            <a:ext cx="960952" cy="828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stCxn id="12" idx="2"/>
          </p:cNvCxnSpPr>
          <p:nvPr/>
        </p:nvCxnSpPr>
        <p:spPr>
          <a:xfrm rot="10800000">
            <a:off x="4191000" y="41148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10" idx="3"/>
            <a:endCxn id="4" idx="3"/>
          </p:cNvCxnSpPr>
          <p:nvPr/>
        </p:nvCxnSpPr>
        <p:spPr>
          <a:xfrm rot="5400000">
            <a:off x="2421849" y="3530996"/>
            <a:ext cx="765455" cy="732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14" idx="0"/>
            <a:endCxn id="8" idx="2"/>
          </p:cNvCxnSpPr>
          <p:nvPr/>
        </p:nvCxnSpPr>
        <p:spPr>
          <a:xfrm rot="16200000" flipV="1">
            <a:off x="3813175" y="2174875"/>
            <a:ext cx="355600" cy="933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stCxn id="13" idx="6"/>
            <a:endCxn id="7" idx="1"/>
          </p:cNvCxnSpPr>
          <p:nvPr/>
        </p:nvCxnSpPr>
        <p:spPr>
          <a:xfrm flipV="1">
            <a:off x="5943600" y="3213100"/>
            <a:ext cx="533400" cy="6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12" idx="5"/>
            <a:endCxn id="6" idx="0"/>
          </p:cNvCxnSpPr>
          <p:nvPr/>
        </p:nvCxnSpPr>
        <p:spPr>
          <a:xfrm rot="16200000" flipH="1">
            <a:off x="5439172" y="4277121"/>
            <a:ext cx="371755" cy="370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11" idx="3"/>
            <a:endCxn id="5" idx="0"/>
          </p:cNvCxnSpPr>
          <p:nvPr/>
        </p:nvCxnSpPr>
        <p:spPr>
          <a:xfrm rot="5400000">
            <a:off x="3123524" y="4753371"/>
            <a:ext cx="752755" cy="103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1333500" y="36912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  <a:endParaRPr lang="es-ES" sz="1000" dirty="0"/>
          </a:p>
        </p:txBody>
      </p:sp>
      <p:sp>
        <p:nvSpPr>
          <p:cNvPr id="31" name="30 Elipse"/>
          <p:cNvSpPr/>
          <p:nvPr/>
        </p:nvSpPr>
        <p:spPr>
          <a:xfrm>
            <a:off x="2209800" y="5181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057400" y="4953000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  <a:endParaRPr lang="es-ES" sz="10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676400" y="20148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</a:p>
        </p:txBody>
      </p:sp>
      <p:sp>
        <p:nvSpPr>
          <p:cNvPr id="34" name="33 Elipse"/>
          <p:cNvSpPr/>
          <p:nvPr/>
        </p:nvSpPr>
        <p:spPr>
          <a:xfrm>
            <a:off x="7315200" y="2895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7162800" y="2667000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  <a:endParaRPr lang="es-ES" sz="1000" dirty="0"/>
          </a:p>
        </p:txBody>
      </p:sp>
      <p:sp>
        <p:nvSpPr>
          <p:cNvPr id="36" name="35 Elipse"/>
          <p:cNvSpPr/>
          <p:nvPr/>
        </p:nvSpPr>
        <p:spPr>
          <a:xfrm>
            <a:off x="6629400" y="4724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6477000" y="4495800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  <a:endParaRPr lang="es-ES" sz="1000" dirty="0"/>
          </a:p>
        </p:txBody>
      </p:sp>
      <p:sp>
        <p:nvSpPr>
          <p:cNvPr id="38" name="37 Elipse"/>
          <p:cNvSpPr/>
          <p:nvPr/>
        </p:nvSpPr>
        <p:spPr>
          <a:xfrm>
            <a:off x="1866900" y="44196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1562100" y="46056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sp>
        <p:nvSpPr>
          <p:cNvPr id="40" name="39 Elipse"/>
          <p:cNvSpPr/>
          <p:nvPr/>
        </p:nvSpPr>
        <p:spPr>
          <a:xfrm>
            <a:off x="3124200" y="54864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41" name="40 Elipse"/>
          <p:cNvSpPr/>
          <p:nvPr/>
        </p:nvSpPr>
        <p:spPr>
          <a:xfrm>
            <a:off x="6400800" y="53340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6248400" y="5105400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sp>
        <p:nvSpPr>
          <p:cNvPr id="43" name="42 Elipse"/>
          <p:cNvSpPr/>
          <p:nvPr/>
        </p:nvSpPr>
        <p:spPr>
          <a:xfrm>
            <a:off x="6705600" y="33528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6477000" y="35388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sp>
        <p:nvSpPr>
          <p:cNvPr id="45" name="44 Elipse"/>
          <p:cNvSpPr/>
          <p:nvPr/>
        </p:nvSpPr>
        <p:spPr>
          <a:xfrm>
            <a:off x="3200400" y="24384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46" name="45 CuadroTexto"/>
          <p:cNvSpPr txBox="1"/>
          <p:nvPr/>
        </p:nvSpPr>
        <p:spPr>
          <a:xfrm>
            <a:off x="2895600" y="26244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cxnSp>
        <p:nvCxnSpPr>
          <p:cNvPr id="47" name="46 Conector recto"/>
          <p:cNvCxnSpPr>
            <a:stCxn id="57" idx="6"/>
          </p:cNvCxnSpPr>
          <p:nvPr/>
        </p:nvCxnSpPr>
        <p:spPr>
          <a:xfrm>
            <a:off x="1790700" y="4000500"/>
            <a:ext cx="152400" cy="27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stCxn id="56" idx="6"/>
            <a:endCxn id="8" idx="1"/>
          </p:cNvCxnSpPr>
          <p:nvPr/>
        </p:nvCxnSpPr>
        <p:spPr>
          <a:xfrm flipV="1">
            <a:off x="2133600" y="2298700"/>
            <a:ext cx="1143000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>
            <a:stCxn id="34" idx="2"/>
            <a:endCxn id="7" idx="3"/>
          </p:cNvCxnSpPr>
          <p:nvPr/>
        </p:nvCxnSpPr>
        <p:spPr>
          <a:xfrm rot="10800000" flipV="1">
            <a:off x="6972300" y="3009900"/>
            <a:ext cx="342900" cy="20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stCxn id="36" idx="2"/>
            <a:endCxn id="6" idx="3"/>
          </p:cNvCxnSpPr>
          <p:nvPr/>
        </p:nvCxnSpPr>
        <p:spPr>
          <a:xfrm rot="10800000">
            <a:off x="6057900" y="4813300"/>
            <a:ext cx="571500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>
            <a:stCxn id="41" idx="2"/>
            <a:endCxn id="6" idx="3"/>
          </p:cNvCxnSpPr>
          <p:nvPr/>
        </p:nvCxnSpPr>
        <p:spPr>
          <a:xfrm rot="10800000">
            <a:off x="6057900" y="4813300"/>
            <a:ext cx="342900" cy="63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>
            <a:stCxn id="31" idx="6"/>
            <a:endCxn id="5" idx="1"/>
          </p:cNvCxnSpPr>
          <p:nvPr/>
        </p:nvCxnSpPr>
        <p:spPr>
          <a:xfrm>
            <a:off x="2514600" y="5295900"/>
            <a:ext cx="685800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685800" y="2243475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Universitat Jaume I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533400" y="2624475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Universitat Rovira i </a:t>
            </a:r>
            <a:r>
              <a:rPr lang="es-ES" sz="1200" dirty="0" err="1" smtClean="0"/>
              <a:t>Virgili</a:t>
            </a:r>
            <a:endParaRPr lang="es-ES" sz="1200" dirty="0" smtClean="0"/>
          </a:p>
        </p:txBody>
      </p:sp>
      <p:sp>
        <p:nvSpPr>
          <p:cNvPr id="55" name="54 CuadroTexto"/>
          <p:cNvSpPr txBox="1"/>
          <p:nvPr/>
        </p:nvSpPr>
        <p:spPr>
          <a:xfrm>
            <a:off x="533400" y="3242925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Universidad de Alicante</a:t>
            </a:r>
          </a:p>
        </p:txBody>
      </p:sp>
      <p:sp>
        <p:nvSpPr>
          <p:cNvPr id="56" name="55 Elipse"/>
          <p:cNvSpPr/>
          <p:nvPr/>
        </p:nvSpPr>
        <p:spPr>
          <a:xfrm>
            <a:off x="1828800" y="2209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57" name="56 Elipse"/>
          <p:cNvSpPr/>
          <p:nvPr/>
        </p:nvSpPr>
        <p:spPr>
          <a:xfrm>
            <a:off x="1485900" y="3886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1676400" y="24720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</a:p>
        </p:txBody>
      </p:sp>
      <p:cxnSp>
        <p:nvCxnSpPr>
          <p:cNvPr id="59" name="58 Conector recto"/>
          <p:cNvCxnSpPr>
            <a:stCxn id="60" idx="6"/>
            <a:endCxn id="8" idx="1"/>
          </p:cNvCxnSpPr>
          <p:nvPr/>
        </p:nvCxnSpPr>
        <p:spPr>
          <a:xfrm flipV="1">
            <a:off x="2133600" y="2298700"/>
            <a:ext cx="114300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Elipse"/>
          <p:cNvSpPr/>
          <p:nvPr/>
        </p:nvSpPr>
        <p:spPr>
          <a:xfrm>
            <a:off x="1828800" y="2667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1676400" y="3048000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</a:p>
        </p:txBody>
      </p:sp>
      <p:cxnSp>
        <p:nvCxnSpPr>
          <p:cNvPr id="62" name="61 Conector recto"/>
          <p:cNvCxnSpPr>
            <a:stCxn id="63" idx="6"/>
            <a:endCxn id="8" idx="1"/>
          </p:cNvCxnSpPr>
          <p:nvPr/>
        </p:nvCxnSpPr>
        <p:spPr>
          <a:xfrm flipV="1">
            <a:off x="2133600" y="2298700"/>
            <a:ext cx="1143000" cy="1058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Elipse"/>
          <p:cNvSpPr/>
          <p:nvPr/>
        </p:nvSpPr>
        <p:spPr>
          <a:xfrm>
            <a:off x="1828800" y="3242925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64" name="63 CuadroTexto"/>
          <p:cNvSpPr txBox="1"/>
          <p:nvPr/>
        </p:nvSpPr>
        <p:spPr>
          <a:xfrm>
            <a:off x="1905000" y="2816615"/>
            <a:ext cx="152400" cy="307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"/>
              </a:lnSpc>
            </a:pPr>
            <a:r>
              <a:rPr lang="es-ES" sz="2000" dirty="0" smtClean="0"/>
              <a:t>..</a:t>
            </a:r>
          </a:p>
          <a:p>
            <a:pPr>
              <a:lnSpc>
                <a:spcPts val="460"/>
              </a:lnSpc>
            </a:pPr>
            <a:r>
              <a:rPr lang="es-ES" sz="2000" dirty="0" smtClean="0"/>
              <a:t>.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1409700" y="4062016"/>
            <a:ext cx="457200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SAIS</a:t>
            </a:r>
            <a:endParaRPr lang="es-ES" sz="1100" dirty="0"/>
          </a:p>
        </p:txBody>
      </p:sp>
      <p:sp>
        <p:nvSpPr>
          <p:cNvPr id="66" name="65 Elipse"/>
          <p:cNvSpPr/>
          <p:nvPr/>
        </p:nvSpPr>
        <p:spPr>
          <a:xfrm>
            <a:off x="876300" y="3733800"/>
            <a:ext cx="228600" cy="228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Elipse"/>
          <p:cNvSpPr/>
          <p:nvPr/>
        </p:nvSpPr>
        <p:spPr>
          <a:xfrm>
            <a:off x="876300" y="4114800"/>
            <a:ext cx="228600" cy="228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Elipse"/>
          <p:cNvSpPr/>
          <p:nvPr/>
        </p:nvSpPr>
        <p:spPr>
          <a:xfrm>
            <a:off x="876300" y="4495800"/>
            <a:ext cx="228600" cy="228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9" name="68 Conector recto"/>
          <p:cNvCxnSpPr>
            <a:stCxn id="57" idx="2"/>
            <a:endCxn id="66" idx="6"/>
          </p:cNvCxnSpPr>
          <p:nvPr/>
        </p:nvCxnSpPr>
        <p:spPr>
          <a:xfrm rot="10800000">
            <a:off x="1104900" y="384810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>
            <a:stCxn id="57" idx="2"/>
            <a:endCxn id="67" idx="6"/>
          </p:cNvCxnSpPr>
          <p:nvPr/>
        </p:nvCxnSpPr>
        <p:spPr>
          <a:xfrm rot="10800000" flipV="1">
            <a:off x="1104900" y="4000500"/>
            <a:ext cx="381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>
            <a:endCxn id="68" idx="7"/>
          </p:cNvCxnSpPr>
          <p:nvPr/>
        </p:nvCxnSpPr>
        <p:spPr>
          <a:xfrm rot="5400000">
            <a:off x="1033322" y="4076700"/>
            <a:ext cx="490678" cy="414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>
            <a:off x="5867400" y="5590401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Politecnico</a:t>
            </a:r>
            <a:r>
              <a:rPr lang="es-ES" sz="1200" dirty="0" smtClean="0"/>
              <a:t> di Torino</a:t>
            </a:r>
            <a:endParaRPr lang="es-ES" sz="1200" dirty="0"/>
          </a:p>
        </p:txBody>
      </p:sp>
      <p:sp>
        <p:nvSpPr>
          <p:cNvPr id="73" name="72 Rectángulo"/>
          <p:cNvSpPr/>
          <p:nvPr/>
        </p:nvSpPr>
        <p:spPr>
          <a:xfrm>
            <a:off x="6248400" y="4343400"/>
            <a:ext cx="762000" cy="1295400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/>
          <p:cNvSpPr txBox="1"/>
          <p:nvPr/>
        </p:nvSpPr>
        <p:spPr>
          <a:xfrm>
            <a:off x="7696200" y="281940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IST</a:t>
            </a:r>
            <a:endParaRPr lang="es-ES" sz="1200" dirty="0"/>
          </a:p>
        </p:txBody>
      </p:sp>
      <p:sp>
        <p:nvSpPr>
          <p:cNvPr id="75" name="74 CuadroTexto"/>
          <p:cNvSpPr txBox="1"/>
          <p:nvPr/>
        </p:nvSpPr>
        <p:spPr>
          <a:xfrm>
            <a:off x="1524000" y="5133201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TU Graz</a:t>
            </a:r>
            <a:endParaRPr lang="es-ES" sz="1200" dirty="0"/>
          </a:p>
        </p:txBody>
      </p:sp>
      <p:sp>
        <p:nvSpPr>
          <p:cNvPr id="76" name="75 CuadroTexto"/>
          <p:cNvSpPr txBox="1"/>
          <p:nvPr/>
        </p:nvSpPr>
        <p:spPr>
          <a:xfrm>
            <a:off x="0" y="3505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Tallinn</a:t>
            </a:r>
            <a:r>
              <a:rPr lang="es-ES" sz="1200" dirty="0" smtClean="0"/>
              <a:t> </a:t>
            </a:r>
            <a:r>
              <a:rPr lang="es-ES" sz="1200" dirty="0" err="1" smtClean="0"/>
              <a:t>University</a:t>
            </a:r>
            <a:r>
              <a:rPr lang="es-ES" sz="1200" dirty="0" smtClean="0"/>
              <a:t> of </a:t>
            </a:r>
            <a:r>
              <a:rPr lang="es-ES" sz="1200" dirty="0" err="1" smtClean="0"/>
              <a:t>Technology</a:t>
            </a:r>
            <a:endParaRPr lang="es-ES" sz="1200" dirty="0" smtClean="0"/>
          </a:p>
        </p:txBody>
      </p:sp>
      <p:sp>
        <p:nvSpPr>
          <p:cNvPr id="77" name="76 CuadroTexto"/>
          <p:cNvSpPr txBox="1"/>
          <p:nvPr/>
        </p:nvSpPr>
        <p:spPr>
          <a:xfrm>
            <a:off x="-76200" y="40386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Tallinn</a:t>
            </a:r>
            <a:r>
              <a:rPr lang="es-ES" sz="1200" dirty="0" smtClean="0"/>
              <a:t> </a:t>
            </a:r>
            <a:r>
              <a:rPr lang="es-ES" sz="1200" dirty="0" err="1" smtClean="0"/>
              <a:t>University</a:t>
            </a:r>
            <a:endParaRPr lang="es-ES" sz="1200" dirty="0" smtClean="0"/>
          </a:p>
        </p:txBody>
      </p:sp>
      <p:sp>
        <p:nvSpPr>
          <p:cNvPr id="78" name="77 CuadroTexto"/>
          <p:cNvSpPr txBox="1"/>
          <p:nvPr/>
        </p:nvSpPr>
        <p:spPr>
          <a:xfrm>
            <a:off x="-76200" y="4529475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University</a:t>
            </a:r>
            <a:r>
              <a:rPr lang="es-ES" sz="1200" dirty="0" smtClean="0"/>
              <a:t> of Tartu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STORK Pilot 3 – </a:t>
            </a:r>
            <a:r>
              <a:rPr lang="en-US" sz="2800" dirty="0" err="1" smtClean="0"/>
              <a:t>eID</a:t>
            </a:r>
            <a:r>
              <a:rPr lang="en-US" sz="2800" dirty="0" smtClean="0"/>
              <a:t> Student Mobility</a:t>
            </a: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2743200" y="2514600"/>
            <a:ext cx="3352800" cy="2286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es-ES" sz="1000" b="1" dirty="0"/>
          </a:p>
        </p:txBody>
      </p:sp>
      <p:pic>
        <p:nvPicPr>
          <p:cNvPr id="4" name="Picture 7" descr="esto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4114800"/>
            <a:ext cx="495300" cy="33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9" descr="aust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1816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11" descr="ita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6482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13" descr="portug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0480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15" descr="spa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1336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2667000" y="16002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s-ES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Pan-</a:t>
            </a:r>
            <a:r>
              <a:rPr lang="es-ES" b="1" dirty="0" err="1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es-ES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eIDM</a:t>
            </a:r>
            <a:r>
              <a:rPr lang="es-ES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es-ES" b="1" dirty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048000" y="31242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</a:p>
        </p:txBody>
      </p:sp>
      <p:sp>
        <p:nvSpPr>
          <p:cNvPr id="11" name="10 Elipse"/>
          <p:cNvSpPr/>
          <p:nvPr/>
        </p:nvSpPr>
        <p:spPr>
          <a:xfrm>
            <a:off x="3429000" y="40386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sp>
        <p:nvSpPr>
          <p:cNvPr id="12" name="11 Elipse"/>
          <p:cNvSpPr/>
          <p:nvPr/>
        </p:nvSpPr>
        <p:spPr>
          <a:xfrm>
            <a:off x="4724400" y="38862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sp>
        <p:nvSpPr>
          <p:cNvPr id="13" name="12 Elipse"/>
          <p:cNvSpPr/>
          <p:nvPr/>
        </p:nvSpPr>
        <p:spPr>
          <a:xfrm>
            <a:off x="5105400" y="30480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sp>
        <p:nvSpPr>
          <p:cNvPr id="14" name="13 Elipse"/>
          <p:cNvSpPr/>
          <p:nvPr/>
        </p:nvSpPr>
        <p:spPr>
          <a:xfrm>
            <a:off x="4038600" y="28194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cxnSp>
        <p:nvCxnSpPr>
          <p:cNvPr id="15" name="14 Conector recto"/>
          <p:cNvCxnSpPr>
            <a:endCxn id="14" idx="3"/>
          </p:cNvCxnSpPr>
          <p:nvPr/>
        </p:nvCxnSpPr>
        <p:spPr>
          <a:xfrm flipV="1">
            <a:off x="3810000" y="3209645"/>
            <a:ext cx="351352" cy="295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10" idx="5"/>
          </p:cNvCxnSpPr>
          <p:nvPr/>
        </p:nvCxnSpPr>
        <p:spPr>
          <a:xfrm rot="5400000" flipH="1" flipV="1">
            <a:off x="4315502" y="2724546"/>
            <a:ext cx="237845" cy="1341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>
            <a:stCxn id="10" idx="4"/>
            <a:endCxn id="12" idx="2"/>
          </p:cNvCxnSpPr>
          <p:nvPr/>
        </p:nvCxnSpPr>
        <p:spPr>
          <a:xfrm rot="16200000" flipH="1">
            <a:off x="3829050" y="3219450"/>
            <a:ext cx="533400" cy="125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10" idx="4"/>
            <a:endCxn id="11" idx="7"/>
          </p:cNvCxnSpPr>
          <p:nvPr/>
        </p:nvCxnSpPr>
        <p:spPr>
          <a:xfrm rot="16200000" flipH="1">
            <a:off x="3543697" y="3504803"/>
            <a:ext cx="524155" cy="677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4" idx="5"/>
          </p:cNvCxnSpPr>
          <p:nvPr/>
        </p:nvCxnSpPr>
        <p:spPr>
          <a:xfrm rot="16200000" flipH="1">
            <a:off x="4896248" y="3067445"/>
            <a:ext cx="66955" cy="35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14" idx="5"/>
            <a:endCxn id="12" idx="0"/>
          </p:cNvCxnSpPr>
          <p:nvPr/>
        </p:nvCxnSpPr>
        <p:spPr>
          <a:xfrm rot="16200000" flipH="1">
            <a:off x="4610497" y="3353196"/>
            <a:ext cx="676555" cy="389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stCxn id="14" idx="3"/>
            <a:endCxn id="11" idx="7"/>
          </p:cNvCxnSpPr>
          <p:nvPr/>
        </p:nvCxnSpPr>
        <p:spPr>
          <a:xfrm rot="5400000">
            <a:off x="3704945" y="3649148"/>
            <a:ext cx="895910" cy="1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stCxn id="13" idx="2"/>
            <a:endCxn id="12" idx="0"/>
          </p:cNvCxnSpPr>
          <p:nvPr/>
        </p:nvCxnSpPr>
        <p:spPr>
          <a:xfrm rot="10800000" flipH="1" flipV="1">
            <a:off x="5105400" y="3276600"/>
            <a:ext cx="381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endCxn id="11" idx="7"/>
          </p:cNvCxnSpPr>
          <p:nvPr/>
        </p:nvCxnSpPr>
        <p:spPr>
          <a:xfrm rot="10800000" flipV="1">
            <a:off x="4144448" y="3276599"/>
            <a:ext cx="960952" cy="828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stCxn id="12" idx="2"/>
          </p:cNvCxnSpPr>
          <p:nvPr/>
        </p:nvCxnSpPr>
        <p:spPr>
          <a:xfrm rot="10800000">
            <a:off x="4191000" y="41148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10" idx="3"/>
            <a:endCxn id="4" idx="3"/>
          </p:cNvCxnSpPr>
          <p:nvPr/>
        </p:nvCxnSpPr>
        <p:spPr>
          <a:xfrm rot="5400000">
            <a:off x="2421849" y="3530996"/>
            <a:ext cx="765455" cy="732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14" idx="0"/>
            <a:endCxn id="8" idx="2"/>
          </p:cNvCxnSpPr>
          <p:nvPr/>
        </p:nvCxnSpPr>
        <p:spPr>
          <a:xfrm rot="16200000" flipV="1">
            <a:off x="3813175" y="2174875"/>
            <a:ext cx="355600" cy="933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stCxn id="13" idx="6"/>
            <a:endCxn id="7" idx="1"/>
          </p:cNvCxnSpPr>
          <p:nvPr/>
        </p:nvCxnSpPr>
        <p:spPr>
          <a:xfrm flipV="1">
            <a:off x="5943600" y="3213100"/>
            <a:ext cx="533400" cy="6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12" idx="5"/>
            <a:endCxn id="6" idx="0"/>
          </p:cNvCxnSpPr>
          <p:nvPr/>
        </p:nvCxnSpPr>
        <p:spPr>
          <a:xfrm rot="16200000" flipH="1">
            <a:off x="5439172" y="4277121"/>
            <a:ext cx="371755" cy="370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11" idx="3"/>
            <a:endCxn id="5" idx="0"/>
          </p:cNvCxnSpPr>
          <p:nvPr/>
        </p:nvCxnSpPr>
        <p:spPr>
          <a:xfrm rot="5400000">
            <a:off x="3123524" y="4753371"/>
            <a:ext cx="752755" cy="103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1333500" y="36912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  <a:endParaRPr lang="es-ES" sz="1000" dirty="0"/>
          </a:p>
        </p:txBody>
      </p:sp>
      <p:sp>
        <p:nvSpPr>
          <p:cNvPr id="31" name="30 Elipse"/>
          <p:cNvSpPr/>
          <p:nvPr/>
        </p:nvSpPr>
        <p:spPr>
          <a:xfrm>
            <a:off x="2209800" y="5181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057400" y="4953000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  <a:endParaRPr lang="es-ES" sz="10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676400" y="20148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</a:p>
        </p:txBody>
      </p:sp>
      <p:sp>
        <p:nvSpPr>
          <p:cNvPr id="34" name="33 Elipse"/>
          <p:cNvSpPr/>
          <p:nvPr/>
        </p:nvSpPr>
        <p:spPr>
          <a:xfrm>
            <a:off x="7315200" y="2895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7162800" y="2667000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  <a:endParaRPr lang="es-ES" sz="1000" dirty="0"/>
          </a:p>
        </p:txBody>
      </p:sp>
      <p:sp>
        <p:nvSpPr>
          <p:cNvPr id="36" name="35 Elipse"/>
          <p:cNvSpPr/>
          <p:nvPr/>
        </p:nvSpPr>
        <p:spPr>
          <a:xfrm>
            <a:off x="6629400" y="4724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6477000" y="4495800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  <a:endParaRPr lang="es-ES" sz="1000" dirty="0"/>
          </a:p>
        </p:txBody>
      </p:sp>
      <p:sp>
        <p:nvSpPr>
          <p:cNvPr id="38" name="37 Elipse"/>
          <p:cNvSpPr/>
          <p:nvPr/>
        </p:nvSpPr>
        <p:spPr>
          <a:xfrm>
            <a:off x="1866900" y="44196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1562100" y="46056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sp>
        <p:nvSpPr>
          <p:cNvPr id="40" name="39 Elipse"/>
          <p:cNvSpPr/>
          <p:nvPr/>
        </p:nvSpPr>
        <p:spPr>
          <a:xfrm>
            <a:off x="3124200" y="54864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819400" y="56724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sp>
        <p:nvSpPr>
          <p:cNvPr id="42" name="41 Elipse"/>
          <p:cNvSpPr/>
          <p:nvPr/>
        </p:nvSpPr>
        <p:spPr>
          <a:xfrm>
            <a:off x="6400800" y="53340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6248400" y="5105400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sp>
        <p:nvSpPr>
          <p:cNvPr id="44" name="43 Elipse"/>
          <p:cNvSpPr/>
          <p:nvPr/>
        </p:nvSpPr>
        <p:spPr>
          <a:xfrm>
            <a:off x="6705600" y="33528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45" name="44 CuadroTexto"/>
          <p:cNvSpPr txBox="1"/>
          <p:nvPr/>
        </p:nvSpPr>
        <p:spPr>
          <a:xfrm>
            <a:off x="6477000" y="35388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sp>
        <p:nvSpPr>
          <p:cNvPr id="46" name="45 Elipse"/>
          <p:cNvSpPr/>
          <p:nvPr/>
        </p:nvSpPr>
        <p:spPr>
          <a:xfrm>
            <a:off x="3200400" y="24384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47" name="46 CuadroTexto"/>
          <p:cNvSpPr txBox="1"/>
          <p:nvPr/>
        </p:nvSpPr>
        <p:spPr>
          <a:xfrm>
            <a:off x="2895600" y="26244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cxnSp>
        <p:nvCxnSpPr>
          <p:cNvPr id="48" name="47 Conector recto"/>
          <p:cNvCxnSpPr>
            <a:stCxn id="58" idx="6"/>
          </p:cNvCxnSpPr>
          <p:nvPr/>
        </p:nvCxnSpPr>
        <p:spPr>
          <a:xfrm>
            <a:off x="1790700" y="4000500"/>
            <a:ext cx="152400" cy="27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>
            <a:stCxn id="57" idx="6"/>
            <a:endCxn id="8" idx="1"/>
          </p:cNvCxnSpPr>
          <p:nvPr/>
        </p:nvCxnSpPr>
        <p:spPr>
          <a:xfrm flipV="1">
            <a:off x="2133600" y="2298700"/>
            <a:ext cx="1143000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stCxn id="34" idx="2"/>
            <a:endCxn id="7" idx="3"/>
          </p:cNvCxnSpPr>
          <p:nvPr/>
        </p:nvCxnSpPr>
        <p:spPr>
          <a:xfrm rot="10800000" flipV="1">
            <a:off x="6972300" y="3009900"/>
            <a:ext cx="342900" cy="20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>
            <a:stCxn id="36" idx="2"/>
            <a:endCxn id="6" idx="3"/>
          </p:cNvCxnSpPr>
          <p:nvPr/>
        </p:nvCxnSpPr>
        <p:spPr>
          <a:xfrm rot="10800000">
            <a:off x="6057900" y="4813300"/>
            <a:ext cx="571500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>
            <a:stCxn id="42" idx="2"/>
            <a:endCxn id="6" idx="3"/>
          </p:cNvCxnSpPr>
          <p:nvPr/>
        </p:nvCxnSpPr>
        <p:spPr>
          <a:xfrm rot="10800000">
            <a:off x="6057900" y="4813300"/>
            <a:ext cx="342900" cy="63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>
            <a:stCxn id="31" idx="6"/>
            <a:endCxn id="5" idx="1"/>
          </p:cNvCxnSpPr>
          <p:nvPr/>
        </p:nvCxnSpPr>
        <p:spPr>
          <a:xfrm>
            <a:off x="2514600" y="5295900"/>
            <a:ext cx="685800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685800" y="2243475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Universitat Jaume I</a:t>
            </a:r>
          </a:p>
        </p:txBody>
      </p:sp>
      <p:sp>
        <p:nvSpPr>
          <p:cNvPr id="55" name="54 CuadroTexto"/>
          <p:cNvSpPr txBox="1"/>
          <p:nvPr/>
        </p:nvSpPr>
        <p:spPr>
          <a:xfrm>
            <a:off x="533400" y="2624475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Universitat Rovira i </a:t>
            </a:r>
            <a:r>
              <a:rPr lang="es-ES" sz="1200" dirty="0" err="1" smtClean="0"/>
              <a:t>Virgili</a:t>
            </a:r>
            <a:endParaRPr lang="es-ES" sz="1200" dirty="0" smtClean="0"/>
          </a:p>
        </p:txBody>
      </p:sp>
      <p:sp>
        <p:nvSpPr>
          <p:cNvPr id="56" name="55 CuadroTexto"/>
          <p:cNvSpPr txBox="1"/>
          <p:nvPr/>
        </p:nvSpPr>
        <p:spPr>
          <a:xfrm>
            <a:off x="533400" y="3242925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Universidad de Alicante</a:t>
            </a:r>
          </a:p>
        </p:txBody>
      </p:sp>
      <p:sp>
        <p:nvSpPr>
          <p:cNvPr id="57" name="56 Elipse"/>
          <p:cNvSpPr/>
          <p:nvPr/>
        </p:nvSpPr>
        <p:spPr>
          <a:xfrm>
            <a:off x="1828800" y="2209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58" name="57 Elipse"/>
          <p:cNvSpPr/>
          <p:nvPr/>
        </p:nvSpPr>
        <p:spPr>
          <a:xfrm>
            <a:off x="1485900" y="3886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1676400" y="24720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</a:p>
        </p:txBody>
      </p:sp>
      <p:cxnSp>
        <p:nvCxnSpPr>
          <p:cNvPr id="60" name="59 Conector recto"/>
          <p:cNvCxnSpPr>
            <a:stCxn id="61" idx="6"/>
            <a:endCxn id="8" idx="1"/>
          </p:cNvCxnSpPr>
          <p:nvPr/>
        </p:nvCxnSpPr>
        <p:spPr>
          <a:xfrm flipV="1">
            <a:off x="2133600" y="2298700"/>
            <a:ext cx="114300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Elipse"/>
          <p:cNvSpPr/>
          <p:nvPr/>
        </p:nvSpPr>
        <p:spPr>
          <a:xfrm>
            <a:off x="1828800" y="2667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62" name="61 CuadroTexto"/>
          <p:cNvSpPr txBox="1"/>
          <p:nvPr/>
        </p:nvSpPr>
        <p:spPr>
          <a:xfrm>
            <a:off x="1676400" y="3048000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</a:p>
        </p:txBody>
      </p:sp>
      <p:cxnSp>
        <p:nvCxnSpPr>
          <p:cNvPr id="63" name="62 Conector recto"/>
          <p:cNvCxnSpPr>
            <a:stCxn id="64" idx="6"/>
            <a:endCxn id="8" idx="1"/>
          </p:cNvCxnSpPr>
          <p:nvPr/>
        </p:nvCxnSpPr>
        <p:spPr>
          <a:xfrm flipV="1">
            <a:off x="2133600" y="2298700"/>
            <a:ext cx="1143000" cy="1058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Elipse"/>
          <p:cNvSpPr/>
          <p:nvPr/>
        </p:nvSpPr>
        <p:spPr>
          <a:xfrm>
            <a:off x="1828800" y="3242925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65" name="64 CuadroTexto"/>
          <p:cNvSpPr txBox="1"/>
          <p:nvPr/>
        </p:nvSpPr>
        <p:spPr>
          <a:xfrm>
            <a:off x="1905000" y="2816615"/>
            <a:ext cx="152400" cy="307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"/>
              </a:lnSpc>
            </a:pPr>
            <a:r>
              <a:rPr lang="es-ES" sz="2000" dirty="0" smtClean="0"/>
              <a:t>..</a:t>
            </a:r>
          </a:p>
          <a:p>
            <a:pPr>
              <a:lnSpc>
                <a:spcPts val="460"/>
              </a:lnSpc>
            </a:pPr>
            <a:r>
              <a:rPr lang="es-ES" sz="2000" dirty="0" smtClean="0"/>
              <a:t>.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1409700" y="4062016"/>
            <a:ext cx="457200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SAIS</a:t>
            </a:r>
            <a:endParaRPr lang="es-ES" sz="1100" dirty="0"/>
          </a:p>
        </p:txBody>
      </p:sp>
      <p:sp>
        <p:nvSpPr>
          <p:cNvPr id="67" name="66 Elipse"/>
          <p:cNvSpPr/>
          <p:nvPr/>
        </p:nvSpPr>
        <p:spPr>
          <a:xfrm>
            <a:off x="876300" y="3733800"/>
            <a:ext cx="228600" cy="228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Elipse"/>
          <p:cNvSpPr/>
          <p:nvPr/>
        </p:nvSpPr>
        <p:spPr>
          <a:xfrm>
            <a:off x="876300" y="4114800"/>
            <a:ext cx="228600" cy="228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Elipse"/>
          <p:cNvSpPr/>
          <p:nvPr/>
        </p:nvSpPr>
        <p:spPr>
          <a:xfrm>
            <a:off x="876300" y="4495800"/>
            <a:ext cx="228600" cy="228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0" name="69 Conector recto"/>
          <p:cNvCxnSpPr>
            <a:stCxn id="58" idx="2"/>
            <a:endCxn id="67" idx="6"/>
          </p:cNvCxnSpPr>
          <p:nvPr/>
        </p:nvCxnSpPr>
        <p:spPr>
          <a:xfrm rot="10800000">
            <a:off x="1104900" y="384810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>
            <a:stCxn id="58" idx="2"/>
            <a:endCxn id="68" idx="6"/>
          </p:cNvCxnSpPr>
          <p:nvPr/>
        </p:nvCxnSpPr>
        <p:spPr>
          <a:xfrm rot="10800000" flipV="1">
            <a:off x="1104900" y="4000500"/>
            <a:ext cx="381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>
            <a:endCxn id="69" idx="7"/>
          </p:cNvCxnSpPr>
          <p:nvPr/>
        </p:nvCxnSpPr>
        <p:spPr>
          <a:xfrm rot="5400000">
            <a:off x="1033322" y="4076700"/>
            <a:ext cx="490678" cy="414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CuadroTexto"/>
          <p:cNvSpPr txBox="1"/>
          <p:nvPr/>
        </p:nvSpPr>
        <p:spPr>
          <a:xfrm>
            <a:off x="5867400" y="5590401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Politecnico</a:t>
            </a:r>
            <a:r>
              <a:rPr lang="es-ES" sz="1200" dirty="0" smtClean="0"/>
              <a:t> di Torino</a:t>
            </a:r>
            <a:endParaRPr lang="es-ES" sz="1200" dirty="0"/>
          </a:p>
        </p:txBody>
      </p:sp>
      <p:sp>
        <p:nvSpPr>
          <p:cNvPr id="74" name="73 Rectángulo"/>
          <p:cNvSpPr/>
          <p:nvPr/>
        </p:nvSpPr>
        <p:spPr>
          <a:xfrm>
            <a:off x="6248400" y="4343400"/>
            <a:ext cx="762000" cy="1295400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CuadroTexto"/>
          <p:cNvSpPr txBox="1"/>
          <p:nvPr/>
        </p:nvSpPr>
        <p:spPr>
          <a:xfrm>
            <a:off x="7696200" y="281940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IST</a:t>
            </a:r>
            <a:endParaRPr lang="es-ES" sz="1200" dirty="0"/>
          </a:p>
        </p:txBody>
      </p:sp>
      <p:sp>
        <p:nvSpPr>
          <p:cNvPr id="76" name="75 CuadroTexto"/>
          <p:cNvSpPr txBox="1"/>
          <p:nvPr/>
        </p:nvSpPr>
        <p:spPr>
          <a:xfrm>
            <a:off x="1524000" y="5133201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TU Graz</a:t>
            </a:r>
            <a:endParaRPr lang="es-ES" sz="1200" dirty="0"/>
          </a:p>
        </p:txBody>
      </p:sp>
      <p:sp>
        <p:nvSpPr>
          <p:cNvPr id="77" name="76 CuadroTexto"/>
          <p:cNvSpPr txBox="1"/>
          <p:nvPr/>
        </p:nvSpPr>
        <p:spPr>
          <a:xfrm>
            <a:off x="0" y="3505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Tallinn</a:t>
            </a:r>
            <a:r>
              <a:rPr lang="es-ES" sz="1200" dirty="0" smtClean="0"/>
              <a:t> </a:t>
            </a:r>
            <a:r>
              <a:rPr lang="es-ES" sz="1200" dirty="0" err="1" smtClean="0"/>
              <a:t>University</a:t>
            </a:r>
            <a:r>
              <a:rPr lang="es-ES" sz="1200" dirty="0" smtClean="0"/>
              <a:t> of </a:t>
            </a:r>
            <a:r>
              <a:rPr lang="es-ES" sz="1200" dirty="0" err="1" smtClean="0"/>
              <a:t>Technology</a:t>
            </a:r>
            <a:endParaRPr lang="es-ES" sz="1200" dirty="0" smtClean="0"/>
          </a:p>
        </p:txBody>
      </p:sp>
      <p:sp>
        <p:nvSpPr>
          <p:cNvPr id="78" name="77 CuadroTexto"/>
          <p:cNvSpPr txBox="1"/>
          <p:nvPr/>
        </p:nvSpPr>
        <p:spPr>
          <a:xfrm>
            <a:off x="-76200" y="40386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Tallinn</a:t>
            </a:r>
            <a:r>
              <a:rPr lang="es-ES" sz="1200" dirty="0" smtClean="0"/>
              <a:t> </a:t>
            </a:r>
            <a:r>
              <a:rPr lang="es-ES" sz="1200" dirty="0" err="1" smtClean="0"/>
              <a:t>University</a:t>
            </a:r>
            <a:endParaRPr lang="es-ES" sz="1200" dirty="0" smtClean="0"/>
          </a:p>
        </p:txBody>
      </p:sp>
      <p:sp>
        <p:nvSpPr>
          <p:cNvPr id="79" name="78 CuadroTexto"/>
          <p:cNvSpPr txBox="1"/>
          <p:nvPr/>
        </p:nvSpPr>
        <p:spPr>
          <a:xfrm>
            <a:off x="-76200" y="4529475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University</a:t>
            </a:r>
            <a:r>
              <a:rPr lang="es-ES" sz="1200" dirty="0" smtClean="0"/>
              <a:t> of Tartu</a:t>
            </a: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153400" y="3733800"/>
            <a:ext cx="48889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80 Conector recto de flecha"/>
          <p:cNvCxnSpPr>
            <a:endCxn id="3" idx="2"/>
          </p:cNvCxnSpPr>
          <p:nvPr/>
        </p:nvCxnSpPr>
        <p:spPr>
          <a:xfrm flipH="1" flipV="1">
            <a:off x="6093206" y="3657600"/>
            <a:ext cx="923339" cy="446809"/>
          </a:xfrm>
          <a:prstGeom prst="straightConnector1">
            <a:avLst/>
          </a:prstGeom>
          <a:ln w="254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loud"/>
          <p:cNvSpPr>
            <a:spLocks noChangeAspect="1" noEditPoints="1" noChangeArrowheads="1"/>
          </p:cNvSpPr>
          <p:nvPr/>
        </p:nvSpPr>
        <p:spPr bwMode="auto">
          <a:xfrm>
            <a:off x="7010400" y="3429000"/>
            <a:ext cx="1981200" cy="135081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es-ES" sz="1000" b="1" dirty="0"/>
          </a:p>
        </p:txBody>
      </p:sp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3400" y="3657600"/>
            <a:ext cx="331033" cy="19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58100" y="3733800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4038600"/>
            <a:ext cx="312590" cy="18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7600" y="4313115"/>
            <a:ext cx="381000" cy="25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4191000"/>
            <a:ext cx="381000" cy="23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50368" y="3886200"/>
            <a:ext cx="336432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88 CuadroTexto"/>
          <p:cNvSpPr txBox="1"/>
          <p:nvPr/>
        </p:nvSpPr>
        <p:spPr>
          <a:xfrm>
            <a:off x="7772400" y="4876800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Belgium</a:t>
            </a:r>
            <a:endParaRPr lang="es-ES" sz="1400" dirty="0" smtClean="0"/>
          </a:p>
          <a:p>
            <a:r>
              <a:rPr lang="es-ES" sz="1400" dirty="0" err="1" smtClean="0"/>
              <a:t>Iceland</a:t>
            </a:r>
            <a:endParaRPr lang="es-ES" sz="1400" dirty="0" smtClean="0"/>
          </a:p>
          <a:p>
            <a:r>
              <a:rPr lang="es-ES" sz="1400" dirty="0" err="1" smtClean="0"/>
              <a:t>Germany</a:t>
            </a:r>
            <a:endParaRPr lang="es-ES" sz="1400" dirty="0" smtClean="0"/>
          </a:p>
          <a:p>
            <a:r>
              <a:rPr lang="es-ES" sz="1400" dirty="0" err="1" smtClean="0"/>
              <a:t>Luxemburg</a:t>
            </a:r>
            <a:endParaRPr lang="es-ES" sz="1400" dirty="0" smtClean="0"/>
          </a:p>
          <a:p>
            <a:r>
              <a:rPr lang="es-ES" sz="1400" dirty="0" err="1" smtClean="0"/>
              <a:t>Sweden</a:t>
            </a:r>
            <a:endParaRPr lang="es-ES" sz="1400" dirty="0" smtClean="0"/>
          </a:p>
          <a:p>
            <a:r>
              <a:rPr lang="es-ES" sz="1400" dirty="0" err="1" smtClean="0"/>
              <a:t>Slovenia</a:t>
            </a:r>
            <a:endParaRPr lang="es-ES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STORK Pilot 3 – </a:t>
            </a:r>
            <a:r>
              <a:rPr lang="en-US" sz="2800" dirty="0" err="1" smtClean="0"/>
              <a:t>eID</a:t>
            </a:r>
            <a:r>
              <a:rPr lang="en-US" sz="2800" dirty="0" smtClean="0"/>
              <a:t> Student Mobility</a:t>
            </a:r>
          </a:p>
        </p:txBody>
      </p:sp>
      <p:cxnSp>
        <p:nvCxnSpPr>
          <p:cNvPr id="3" name="2 Conector recto de flecha"/>
          <p:cNvCxnSpPr>
            <a:stCxn id="89" idx="0"/>
            <a:endCxn id="4" idx="2"/>
          </p:cNvCxnSpPr>
          <p:nvPr/>
        </p:nvCxnSpPr>
        <p:spPr>
          <a:xfrm flipH="1" flipV="1">
            <a:off x="6093206" y="3657600"/>
            <a:ext cx="1453667" cy="1709305"/>
          </a:xfrm>
          <a:prstGeom prst="straightConnector1">
            <a:avLst/>
          </a:prstGeom>
          <a:ln w="254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2743200" y="2514600"/>
            <a:ext cx="3352800" cy="2286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es-ES" sz="1000" b="1" dirty="0"/>
          </a:p>
        </p:txBody>
      </p:sp>
      <p:pic>
        <p:nvPicPr>
          <p:cNvPr id="5" name="Picture 7" descr="esto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4114800"/>
            <a:ext cx="495300" cy="33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9" descr="aust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1816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11" descr="ita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6482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13" descr="portug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0480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15" descr="spa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133600"/>
            <a:ext cx="495300" cy="330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2667000" y="16002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s-ES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Pan-</a:t>
            </a:r>
            <a:r>
              <a:rPr lang="es-ES" b="1" dirty="0" err="1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es-ES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eIDM</a:t>
            </a:r>
            <a:r>
              <a:rPr lang="es-ES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es-ES" b="1" dirty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048000" y="31242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</a:p>
        </p:txBody>
      </p:sp>
      <p:sp>
        <p:nvSpPr>
          <p:cNvPr id="12" name="11 Elipse"/>
          <p:cNvSpPr/>
          <p:nvPr/>
        </p:nvSpPr>
        <p:spPr>
          <a:xfrm>
            <a:off x="3429000" y="40386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sp>
        <p:nvSpPr>
          <p:cNvPr id="13" name="12 Elipse"/>
          <p:cNvSpPr/>
          <p:nvPr/>
        </p:nvSpPr>
        <p:spPr>
          <a:xfrm>
            <a:off x="4724400" y="38862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sp>
        <p:nvSpPr>
          <p:cNvPr id="14" name="13 Elipse"/>
          <p:cNvSpPr/>
          <p:nvPr/>
        </p:nvSpPr>
        <p:spPr>
          <a:xfrm>
            <a:off x="5105400" y="30480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sp>
        <p:nvSpPr>
          <p:cNvPr id="15" name="14 Elipse"/>
          <p:cNvSpPr/>
          <p:nvPr/>
        </p:nvSpPr>
        <p:spPr>
          <a:xfrm>
            <a:off x="4038600" y="28194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PEPS</a:t>
            </a:r>
            <a:endParaRPr lang="es-ES" sz="1200" dirty="0"/>
          </a:p>
        </p:txBody>
      </p:sp>
      <p:cxnSp>
        <p:nvCxnSpPr>
          <p:cNvPr id="16" name="15 Conector recto"/>
          <p:cNvCxnSpPr>
            <a:endCxn id="15" idx="3"/>
          </p:cNvCxnSpPr>
          <p:nvPr/>
        </p:nvCxnSpPr>
        <p:spPr>
          <a:xfrm flipV="1">
            <a:off x="3810000" y="3209645"/>
            <a:ext cx="351352" cy="295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>
            <a:stCxn id="11" idx="5"/>
          </p:cNvCxnSpPr>
          <p:nvPr/>
        </p:nvCxnSpPr>
        <p:spPr>
          <a:xfrm rot="5400000" flipH="1" flipV="1">
            <a:off x="4315502" y="2724546"/>
            <a:ext cx="237845" cy="1341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11" idx="4"/>
            <a:endCxn id="13" idx="2"/>
          </p:cNvCxnSpPr>
          <p:nvPr/>
        </p:nvCxnSpPr>
        <p:spPr>
          <a:xfrm rot="16200000" flipH="1">
            <a:off x="3829050" y="3219450"/>
            <a:ext cx="533400" cy="125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1" idx="4"/>
            <a:endCxn id="12" idx="7"/>
          </p:cNvCxnSpPr>
          <p:nvPr/>
        </p:nvCxnSpPr>
        <p:spPr>
          <a:xfrm rot="16200000" flipH="1">
            <a:off x="3543697" y="3504803"/>
            <a:ext cx="524155" cy="677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15" idx="5"/>
          </p:cNvCxnSpPr>
          <p:nvPr/>
        </p:nvCxnSpPr>
        <p:spPr>
          <a:xfrm rot="16200000" flipH="1">
            <a:off x="4896248" y="3067445"/>
            <a:ext cx="66955" cy="35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stCxn id="15" idx="5"/>
            <a:endCxn id="13" idx="0"/>
          </p:cNvCxnSpPr>
          <p:nvPr/>
        </p:nvCxnSpPr>
        <p:spPr>
          <a:xfrm rot="16200000" flipH="1">
            <a:off x="4610497" y="3353196"/>
            <a:ext cx="676555" cy="389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stCxn id="15" idx="3"/>
            <a:endCxn id="12" idx="7"/>
          </p:cNvCxnSpPr>
          <p:nvPr/>
        </p:nvCxnSpPr>
        <p:spPr>
          <a:xfrm rot="5400000">
            <a:off x="3704945" y="3649148"/>
            <a:ext cx="895910" cy="1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stCxn id="14" idx="2"/>
            <a:endCxn id="13" idx="0"/>
          </p:cNvCxnSpPr>
          <p:nvPr/>
        </p:nvCxnSpPr>
        <p:spPr>
          <a:xfrm rot="10800000" flipH="1" flipV="1">
            <a:off x="5105400" y="3276600"/>
            <a:ext cx="381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endCxn id="12" idx="7"/>
          </p:cNvCxnSpPr>
          <p:nvPr/>
        </p:nvCxnSpPr>
        <p:spPr>
          <a:xfrm rot="10800000" flipV="1">
            <a:off x="4144448" y="3276599"/>
            <a:ext cx="960952" cy="828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13" idx="2"/>
          </p:cNvCxnSpPr>
          <p:nvPr/>
        </p:nvCxnSpPr>
        <p:spPr>
          <a:xfrm rot="10800000">
            <a:off x="4191000" y="41148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11" idx="3"/>
            <a:endCxn id="5" idx="3"/>
          </p:cNvCxnSpPr>
          <p:nvPr/>
        </p:nvCxnSpPr>
        <p:spPr>
          <a:xfrm rot="5400000">
            <a:off x="2421849" y="3530996"/>
            <a:ext cx="765455" cy="732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stCxn id="15" idx="0"/>
            <a:endCxn id="9" idx="2"/>
          </p:cNvCxnSpPr>
          <p:nvPr/>
        </p:nvCxnSpPr>
        <p:spPr>
          <a:xfrm rot="16200000" flipV="1">
            <a:off x="3813175" y="2174875"/>
            <a:ext cx="355600" cy="933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14" idx="6"/>
            <a:endCxn id="8" idx="1"/>
          </p:cNvCxnSpPr>
          <p:nvPr/>
        </p:nvCxnSpPr>
        <p:spPr>
          <a:xfrm flipV="1">
            <a:off x="5943600" y="3213100"/>
            <a:ext cx="533400" cy="6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13" idx="5"/>
            <a:endCxn id="7" idx="0"/>
          </p:cNvCxnSpPr>
          <p:nvPr/>
        </p:nvCxnSpPr>
        <p:spPr>
          <a:xfrm rot="16200000" flipH="1">
            <a:off x="5439172" y="4277121"/>
            <a:ext cx="371755" cy="370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12" idx="3"/>
            <a:endCxn id="6" idx="0"/>
          </p:cNvCxnSpPr>
          <p:nvPr/>
        </p:nvCxnSpPr>
        <p:spPr>
          <a:xfrm rot="5400000">
            <a:off x="3123524" y="4753371"/>
            <a:ext cx="752755" cy="103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1333500" y="36912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  <a:endParaRPr lang="es-ES" sz="1000" dirty="0"/>
          </a:p>
        </p:txBody>
      </p:sp>
      <p:sp>
        <p:nvSpPr>
          <p:cNvPr id="32" name="31 Elipse"/>
          <p:cNvSpPr/>
          <p:nvPr/>
        </p:nvSpPr>
        <p:spPr>
          <a:xfrm>
            <a:off x="2209800" y="5181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2057400" y="4953000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  <a:endParaRPr lang="es-ES" sz="10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676400" y="20148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</a:p>
        </p:txBody>
      </p:sp>
      <p:sp>
        <p:nvSpPr>
          <p:cNvPr id="35" name="34 Elipse"/>
          <p:cNvSpPr/>
          <p:nvPr/>
        </p:nvSpPr>
        <p:spPr>
          <a:xfrm>
            <a:off x="7315200" y="2895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7162800" y="2667000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  <a:endParaRPr lang="es-ES" sz="1000" dirty="0"/>
          </a:p>
        </p:txBody>
      </p:sp>
      <p:sp>
        <p:nvSpPr>
          <p:cNvPr id="37" name="36 Elipse"/>
          <p:cNvSpPr/>
          <p:nvPr/>
        </p:nvSpPr>
        <p:spPr>
          <a:xfrm>
            <a:off x="6629400" y="4724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477000" y="4495800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  <a:endParaRPr lang="es-ES" sz="1000" dirty="0"/>
          </a:p>
        </p:txBody>
      </p:sp>
      <p:sp>
        <p:nvSpPr>
          <p:cNvPr id="39" name="38 Elipse"/>
          <p:cNvSpPr/>
          <p:nvPr/>
        </p:nvSpPr>
        <p:spPr>
          <a:xfrm>
            <a:off x="1866900" y="44196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1562100" y="46056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sp>
        <p:nvSpPr>
          <p:cNvPr id="41" name="40 Elipse"/>
          <p:cNvSpPr/>
          <p:nvPr/>
        </p:nvSpPr>
        <p:spPr>
          <a:xfrm>
            <a:off x="3124200" y="54864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2819400" y="56724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sp>
        <p:nvSpPr>
          <p:cNvPr id="43" name="42 Elipse"/>
          <p:cNvSpPr/>
          <p:nvPr/>
        </p:nvSpPr>
        <p:spPr>
          <a:xfrm>
            <a:off x="6400800" y="53340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6248400" y="5105400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sp>
        <p:nvSpPr>
          <p:cNvPr id="45" name="44 Elipse"/>
          <p:cNvSpPr/>
          <p:nvPr/>
        </p:nvSpPr>
        <p:spPr>
          <a:xfrm>
            <a:off x="6705600" y="33528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46" name="45 CuadroTexto"/>
          <p:cNvSpPr txBox="1"/>
          <p:nvPr/>
        </p:nvSpPr>
        <p:spPr>
          <a:xfrm>
            <a:off x="6477000" y="35388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sp>
        <p:nvSpPr>
          <p:cNvPr id="47" name="46 Elipse"/>
          <p:cNvSpPr/>
          <p:nvPr/>
        </p:nvSpPr>
        <p:spPr>
          <a:xfrm>
            <a:off x="3200400" y="2438400"/>
            <a:ext cx="3048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2895600" y="26244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IDP/VIDP</a:t>
            </a:r>
            <a:endParaRPr lang="es-ES" sz="1000" dirty="0"/>
          </a:p>
        </p:txBody>
      </p:sp>
      <p:cxnSp>
        <p:nvCxnSpPr>
          <p:cNvPr id="49" name="48 Conector recto"/>
          <p:cNvCxnSpPr>
            <a:stCxn id="59" idx="6"/>
          </p:cNvCxnSpPr>
          <p:nvPr/>
        </p:nvCxnSpPr>
        <p:spPr>
          <a:xfrm>
            <a:off x="1790700" y="4000500"/>
            <a:ext cx="152400" cy="27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stCxn id="58" idx="6"/>
            <a:endCxn id="9" idx="1"/>
          </p:cNvCxnSpPr>
          <p:nvPr/>
        </p:nvCxnSpPr>
        <p:spPr>
          <a:xfrm flipV="1">
            <a:off x="2133600" y="2298700"/>
            <a:ext cx="1143000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>
            <a:stCxn id="35" idx="2"/>
            <a:endCxn id="8" idx="3"/>
          </p:cNvCxnSpPr>
          <p:nvPr/>
        </p:nvCxnSpPr>
        <p:spPr>
          <a:xfrm rot="10800000" flipV="1">
            <a:off x="6972300" y="3009900"/>
            <a:ext cx="342900" cy="20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>
            <a:stCxn id="37" idx="2"/>
            <a:endCxn id="7" idx="3"/>
          </p:cNvCxnSpPr>
          <p:nvPr/>
        </p:nvCxnSpPr>
        <p:spPr>
          <a:xfrm rot="10800000">
            <a:off x="6057900" y="4813300"/>
            <a:ext cx="571500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>
            <a:stCxn id="43" idx="2"/>
            <a:endCxn id="7" idx="3"/>
          </p:cNvCxnSpPr>
          <p:nvPr/>
        </p:nvCxnSpPr>
        <p:spPr>
          <a:xfrm rot="10800000">
            <a:off x="6057900" y="4813300"/>
            <a:ext cx="342900" cy="63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>
            <a:stCxn id="32" idx="6"/>
            <a:endCxn id="6" idx="1"/>
          </p:cNvCxnSpPr>
          <p:nvPr/>
        </p:nvCxnSpPr>
        <p:spPr>
          <a:xfrm>
            <a:off x="2514600" y="5295900"/>
            <a:ext cx="685800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CuadroTexto"/>
          <p:cNvSpPr txBox="1"/>
          <p:nvPr/>
        </p:nvSpPr>
        <p:spPr>
          <a:xfrm>
            <a:off x="685800" y="2243475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Universitat Jaume I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533400" y="2624475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Universitat Rovira i </a:t>
            </a:r>
            <a:r>
              <a:rPr lang="es-ES" sz="1200" dirty="0" err="1" smtClean="0"/>
              <a:t>Virgili</a:t>
            </a:r>
            <a:endParaRPr lang="es-ES" sz="1200" dirty="0" smtClean="0"/>
          </a:p>
        </p:txBody>
      </p:sp>
      <p:sp>
        <p:nvSpPr>
          <p:cNvPr id="57" name="56 CuadroTexto"/>
          <p:cNvSpPr txBox="1"/>
          <p:nvPr/>
        </p:nvSpPr>
        <p:spPr>
          <a:xfrm>
            <a:off x="533400" y="3242925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Universidad de Alicante</a:t>
            </a:r>
          </a:p>
        </p:txBody>
      </p:sp>
      <p:sp>
        <p:nvSpPr>
          <p:cNvPr id="58" name="57 Elipse"/>
          <p:cNvSpPr/>
          <p:nvPr/>
        </p:nvSpPr>
        <p:spPr>
          <a:xfrm>
            <a:off x="1828800" y="2209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59" name="58 Elipse"/>
          <p:cNvSpPr/>
          <p:nvPr/>
        </p:nvSpPr>
        <p:spPr>
          <a:xfrm>
            <a:off x="1485900" y="3886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1676400" y="2472075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</a:p>
        </p:txBody>
      </p:sp>
      <p:cxnSp>
        <p:nvCxnSpPr>
          <p:cNvPr id="61" name="60 Conector recto"/>
          <p:cNvCxnSpPr>
            <a:stCxn id="62" idx="6"/>
            <a:endCxn id="9" idx="1"/>
          </p:cNvCxnSpPr>
          <p:nvPr/>
        </p:nvCxnSpPr>
        <p:spPr>
          <a:xfrm flipV="1">
            <a:off x="2133600" y="2298700"/>
            <a:ext cx="114300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Elipse"/>
          <p:cNvSpPr/>
          <p:nvPr/>
        </p:nvSpPr>
        <p:spPr>
          <a:xfrm>
            <a:off x="1828800" y="2667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63" name="62 CuadroTexto"/>
          <p:cNvSpPr txBox="1"/>
          <p:nvPr/>
        </p:nvSpPr>
        <p:spPr>
          <a:xfrm>
            <a:off x="1676400" y="3048000"/>
            <a:ext cx="6858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SP</a:t>
            </a:r>
          </a:p>
        </p:txBody>
      </p:sp>
      <p:cxnSp>
        <p:nvCxnSpPr>
          <p:cNvPr id="64" name="63 Conector recto"/>
          <p:cNvCxnSpPr>
            <a:stCxn id="65" idx="6"/>
            <a:endCxn id="9" idx="1"/>
          </p:cNvCxnSpPr>
          <p:nvPr/>
        </p:nvCxnSpPr>
        <p:spPr>
          <a:xfrm flipV="1">
            <a:off x="2133600" y="2298700"/>
            <a:ext cx="1143000" cy="1058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Elipse"/>
          <p:cNvSpPr/>
          <p:nvPr/>
        </p:nvSpPr>
        <p:spPr>
          <a:xfrm>
            <a:off x="1828800" y="3242925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66" name="65 CuadroTexto"/>
          <p:cNvSpPr txBox="1"/>
          <p:nvPr/>
        </p:nvSpPr>
        <p:spPr>
          <a:xfrm>
            <a:off x="1905000" y="2816615"/>
            <a:ext cx="152400" cy="307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"/>
              </a:lnSpc>
            </a:pPr>
            <a:r>
              <a:rPr lang="es-ES" sz="2000" dirty="0" smtClean="0"/>
              <a:t>..</a:t>
            </a:r>
          </a:p>
          <a:p>
            <a:pPr>
              <a:lnSpc>
                <a:spcPts val="460"/>
              </a:lnSpc>
            </a:pPr>
            <a:r>
              <a:rPr lang="es-ES" sz="2000" dirty="0" smtClean="0"/>
              <a:t>.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1409700" y="4062016"/>
            <a:ext cx="457200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SAIS</a:t>
            </a:r>
            <a:endParaRPr lang="es-ES" sz="1100" dirty="0"/>
          </a:p>
        </p:txBody>
      </p:sp>
      <p:sp>
        <p:nvSpPr>
          <p:cNvPr id="68" name="67 Elipse"/>
          <p:cNvSpPr/>
          <p:nvPr/>
        </p:nvSpPr>
        <p:spPr>
          <a:xfrm>
            <a:off x="876300" y="3733800"/>
            <a:ext cx="228600" cy="228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Elipse"/>
          <p:cNvSpPr/>
          <p:nvPr/>
        </p:nvSpPr>
        <p:spPr>
          <a:xfrm>
            <a:off x="876300" y="4114800"/>
            <a:ext cx="228600" cy="228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Elipse"/>
          <p:cNvSpPr/>
          <p:nvPr/>
        </p:nvSpPr>
        <p:spPr>
          <a:xfrm>
            <a:off x="876300" y="4495800"/>
            <a:ext cx="228600" cy="228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1" name="70 Conector recto"/>
          <p:cNvCxnSpPr>
            <a:stCxn id="59" idx="2"/>
            <a:endCxn id="68" idx="6"/>
          </p:cNvCxnSpPr>
          <p:nvPr/>
        </p:nvCxnSpPr>
        <p:spPr>
          <a:xfrm rot="10800000">
            <a:off x="1104900" y="384810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>
            <a:stCxn id="59" idx="2"/>
            <a:endCxn id="69" idx="6"/>
          </p:cNvCxnSpPr>
          <p:nvPr/>
        </p:nvCxnSpPr>
        <p:spPr>
          <a:xfrm rot="10800000" flipV="1">
            <a:off x="1104900" y="4000500"/>
            <a:ext cx="381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endCxn id="70" idx="7"/>
          </p:cNvCxnSpPr>
          <p:nvPr/>
        </p:nvCxnSpPr>
        <p:spPr>
          <a:xfrm rot="5400000">
            <a:off x="1033322" y="4076700"/>
            <a:ext cx="490678" cy="414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CuadroTexto"/>
          <p:cNvSpPr txBox="1"/>
          <p:nvPr/>
        </p:nvSpPr>
        <p:spPr>
          <a:xfrm>
            <a:off x="5867400" y="5590401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Politecnico</a:t>
            </a:r>
            <a:r>
              <a:rPr lang="es-ES" sz="1200" dirty="0" smtClean="0"/>
              <a:t> di Torino</a:t>
            </a:r>
            <a:endParaRPr lang="es-ES" sz="1200" dirty="0"/>
          </a:p>
        </p:txBody>
      </p:sp>
      <p:sp>
        <p:nvSpPr>
          <p:cNvPr id="75" name="74 Rectángulo"/>
          <p:cNvSpPr/>
          <p:nvPr/>
        </p:nvSpPr>
        <p:spPr>
          <a:xfrm>
            <a:off x="6248400" y="4343400"/>
            <a:ext cx="762000" cy="1295400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CuadroTexto"/>
          <p:cNvSpPr txBox="1"/>
          <p:nvPr/>
        </p:nvSpPr>
        <p:spPr>
          <a:xfrm>
            <a:off x="7696200" y="281940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IST</a:t>
            </a:r>
            <a:endParaRPr lang="es-ES" sz="1200" dirty="0"/>
          </a:p>
        </p:txBody>
      </p:sp>
      <p:sp>
        <p:nvSpPr>
          <p:cNvPr id="77" name="76 CuadroTexto"/>
          <p:cNvSpPr txBox="1"/>
          <p:nvPr/>
        </p:nvSpPr>
        <p:spPr>
          <a:xfrm>
            <a:off x="1524000" y="5133201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TU Graz</a:t>
            </a:r>
            <a:endParaRPr lang="es-ES" sz="1200" dirty="0"/>
          </a:p>
        </p:txBody>
      </p:sp>
      <p:sp>
        <p:nvSpPr>
          <p:cNvPr id="78" name="77 CuadroTexto"/>
          <p:cNvSpPr txBox="1"/>
          <p:nvPr/>
        </p:nvSpPr>
        <p:spPr>
          <a:xfrm>
            <a:off x="0" y="3505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Tallinn</a:t>
            </a:r>
            <a:r>
              <a:rPr lang="es-ES" sz="1200" dirty="0" smtClean="0"/>
              <a:t> </a:t>
            </a:r>
            <a:r>
              <a:rPr lang="es-ES" sz="1200" dirty="0" err="1" smtClean="0"/>
              <a:t>University</a:t>
            </a:r>
            <a:r>
              <a:rPr lang="es-ES" sz="1200" dirty="0" smtClean="0"/>
              <a:t> of </a:t>
            </a:r>
            <a:r>
              <a:rPr lang="es-ES" sz="1200" dirty="0" err="1" smtClean="0"/>
              <a:t>Technology</a:t>
            </a:r>
            <a:endParaRPr lang="es-ES" sz="1200" dirty="0" smtClean="0"/>
          </a:p>
        </p:txBody>
      </p:sp>
      <p:sp>
        <p:nvSpPr>
          <p:cNvPr id="79" name="78 CuadroTexto"/>
          <p:cNvSpPr txBox="1"/>
          <p:nvPr/>
        </p:nvSpPr>
        <p:spPr>
          <a:xfrm>
            <a:off x="-76200" y="40386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Tallinn</a:t>
            </a:r>
            <a:r>
              <a:rPr lang="es-ES" sz="1200" dirty="0" smtClean="0"/>
              <a:t> </a:t>
            </a:r>
            <a:r>
              <a:rPr lang="es-ES" sz="1200" dirty="0" err="1" smtClean="0"/>
              <a:t>University</a:t>
            </a:r>
            <a:endParaRPr lang="es-ES" sz="1200" dirty="0" smtClean="0"/>
          </a:p>
        </p:txBody>
      </p:sp>
      <p:sp>
        <p:nvSpPr>
          <p:cNvPr id="80" name="79 CuadroTexto"/>
          <p:cNvSpPr txBox="1"/>
          <p:nvPr/>
        </p:nvSpPr>
        <p:spPr>
          <a:xfrm>
            <a:off x="-76200" y="4529475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University</a:t>
            </a:r>
            <a:r>
              <a:rPr lang="es-ES" sz="1200" dirty="0" smtClean="0"/>
              <a:t> of Tartu</a:t>
            </a: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153400" y="3733800"/>
            <a:ext cx="48889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Cloud"/>
          <p:cNvSpPr>
            <a:spLocks noChangeAspect="1" noEditPoints="1" noChangeArrowheads="1"/>
          </p:cNvSpPr>
          <p:nvPr/>
        </p:nvSpPr>
        <p:spPr bwMode="auto">
          <a:xfrm>
            <a:off x="7010400" y="3429000"/>
            <a:ext cx="1981200" cy="135081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es-ES" sz="1000" b="1" dirty="0"/>
          </a:p>
        </p:txBody>
      </p:sp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3400" y="3657600"/>
            <a:ext cx="331033" cy="19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58100" y="3733800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4038600"/>
            <a:ext cx="312590" cy="18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7600" y="4313115"/>
            <a:ext cx="381000" cy="25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4191000"/>
            <a:ext cx="381000" cy="23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50368" y="3886200"/>
            <a:ext cx="336432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Cloud"/>
          <p:cNvSpPr>
            <a:spLocks noChangeAspect="1" noEditPoints="1" noChangeArrowheads="1"/>
          </p:cNvSpPr>
          <p:nvPr/>
        </p:nvSpPr>
        <p:spPr bwMode="auto">
          <a:xfrm>
            <a:off x="7543800" y="5029200"/>
            <a:ext cx="990600" cy="67540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es-ES" sz="1000" b="1" dirty="0"/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15300" y="5105400"/>
            <a:ext cx="2667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72400" y="51816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15250" y="5410200"/>
            <a:ext cx="2857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77200" y="5334000"/>
            <a:ext cx="3048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4" name="93 Conector recto de flecha"/>
          <p:cNvCxnSpPr/>
          <p:nvPr/>
        </p:nvCxnSpPr>
        <p:spPr>
          <a:xfrm flipH="1" flipV="1">
            <a:off x="6093206" y="3657600"/>
            <a:ext cx="923339" cy="446809"/>
          </a:xfrm>
          <a:prstGeom prst="straightConnector1">
            <a:avLst/>
          </a:prstGeom>
          <a:ln w="254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163"/>
            <a:ext cx="8839200" cy="50323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2500" dirty="0" smtClean="0"/>
              <a:t>The process.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762000"/>
            <a:ext cx="4614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SimSun" pitchFamily="2" charset="-122"/>
              </a:rPr>
              <a:t>Estonian user wants to enroll in a </a:t>
            </a:r>
            <a:r>
              <a:rPr lang="en-US" sz="2400" b="1" spc="30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SimSun" pitchFamily="2" charset="-122"/>
              </a:rPr>
              <a:t>TU-Graz </a:t>
            </a:r>
            <a:r>
              <a:rPr lang="en-US" sz="2400" b="1" spc="30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SimSun" pitchFamily="2" charset="-122"/>
              </a:rPr>
              <a:t>course:</a:t>
            </a:r>
            <a:endParaRPr lang="en-US" sz="2400" b="1" spc="30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SimSun" pitchFamily="2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2057400"/>
            <a:ext cx="8382000" cy="38401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61950" indent="-361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What’s happening? </a:t>
            </a:r>
          </a:p>
          <a:p>
            <a:pPr marL="819150" lvl="1" indent="-361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On TU-Graz Web Site: </a:t>
            </a:r>
            <a:endParaRPr lang="en-US" sz="2000" baseline="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User connect to the apply Web Site.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He or She get redirected to the STORK to get an identity proof.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When back, He or She is authenticated with some attributes associated.</a:t>
            </a:r>
          </a:p>
          <a:p>
            <a:pPr marL="819150" lvl="1" indent="-361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On the STORK infrastructure: </a:t>
            </a:r>
            <a:endParaRPr lang="en-US" sz="2000" baseline="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The Source PEPS, redirects the user to the correct Colleague PEPS. 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The Colleague PEPS knows who is the correct IDP, it redirects the user to it.</a:t>
            </a:r>
            <a:endParaRPr lang="en-US" sz="1600" baseline="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pPr marL="819150" lvl="1" indent="-361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On the identity provider: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Ask for a clear and informed consent on attributes to be exchanged. 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Authenticates the user and redirect him or her back with the identity proof.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/>
          <a:srcRect t="16888" b="4889"/>
          <a:stretch>
            <a:fillRect/>
          </a:stretch>
        </p:blipFill>
        <p:spPr bwMode="auto">
          <a:xfrm>
            <a:off x="5943600" y="554038"/>
            <a:ext cx="31623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839200" cy="50323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The process.</a:t>
            </a:r>
          </a:p>
        </p:txBody>
      </p:sp>
      <p:pic>
        <p:nvPicPr>
          <p:cNvPr id="2050" name="Picture 2" descr="D:\images\CopyofCopyofeServiceapplypro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38200"/>
            <a:ext cx="6705600" cy="47453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163"/>
            <a:ext cx="8839200" cy="50323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2500" dirty="0" smtClean="0"/>
              <a:t>A different </a:t>
            </a:r>
            <a:r>
              <a:rPr lang="en-US" sz="2500" smtClean="0"/>
              <a:t>case. 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381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SimSun" pitchFamily="2" charset="-122"/>
              </a:rPr>
              <a:t>Italian user wants to enroll in a UJI course:</a:t>
            </a:r>
            <a:endParaRPr lang="en-US" sz="2400" b="1" spc="30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SimSun" pitchFamily="2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2057400"/>
            <a:ext cx="8382000" cy="38401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61950" indent="-361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Particularities: </a:t>
            </a:r>
          </a:p>
          <a:p>
            <a:pPr marL="819150" lvl="1" indent="-361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Spanish </a:t>
            </a:r>
            <a:r>
              <a:rPr lang="en-US" sz="2000" baseline="0" dirty="0" err="1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RedIRIS</a:t>
            </a:r>
            <a:r>
              <a:rPr lang="en-US" sz="20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SIR. </a:t>
            </a:r>
            <a:endParaRPr lang="en-US" sz="2000" baseline="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There is a common entry point for identity federation among universities in Spain managed by </a:t>
            </a:r>
            <a:r>
              <a:rPr lang="en-US" sz="1600" baseline="0" dirty="0" err="1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RedIRIS</a:t>
            </a: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. It hides the real backend offering an easy to integrate connector. </a:t>
            </a:r>
          </a:p>
          <a:p>
            <a:pPr marL="819150" lvl="1" indent="-361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aseline="0" dirty="0" err="1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Politecnico</a:t>
            </a:r>
            <a:r>
              <a:rPr lang="en-US" sz="20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0" dirty="0" err="1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20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Torino act as a </a:t>
            </a:r>
            <a:r>
              <a:rPr lang="en-US" sz="2000" baseline="0" dirty="0" err="1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IdP</a:t>
            </a:r>
            <a:r>
              <a:rPr lang="en-US" sz="20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University plays </a:t>
            </a: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the role of identity provider.. </a:t>
            </a:r>
            <a:endParaRPr lang="en-US" sz="1600" baseline="0" dirty="0" smtClean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/>
          <a:srcRect t="16888" b="4889"/>
          <a:stretch>
            <a:fillRect/>
          </a:stretch>
        </p:blipFill>
        <p:spPr bwMode="auto">
          <a:xfrm>
            <a:off x="5943600" y="554038"/>
            <a:ext cx="31623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839200" cy="50323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The process.</a:t>
            </a:r>
          </a:p>
        </p:txBody>
      </p:sp>
      <p:pic>
        <p:nvPicPr>
          <p:cNvPr id="3074" name="Picture 2" descr="D:\images\CopyofeServiceapplypro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000" y="816351"/>
            <a:ext cx="6706800" cy="474624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70065" y="1066800"/>
          <a:ext cx="856913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7" descr="FINAL_STORK_stella_OUTLIN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08163" y="2844800"/>
            <a:ext cx="6715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STORK large scale pilot</a:t>
            </a:r>
            <a:endParaRPr lang="es-ES" sz="25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" y="609600"/>
            <a:ext cx="8991600" cy="503237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30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eGovernment</a:t>
            </a:r>
            <a:r>
              <a:rPr kumimoji="0" lang="en-GB" sz="2400" b="1" i="0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objectives (ICT-PSP call 2007)</a:t>
            </a:r>
            <a:endParaRPr kumimoji="0" lang="en-US" sz="2400" b="1" i="0" u="none" strike="noStrike" kern="1200" cap="none" spc="3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1_Erasm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_Erasm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_Erasmus_IT-ID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10"/>
            <a:ext cx="9144000" cy="6849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_Erasmus_IT-ID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1" y="0"/>
            <a:ext cx="91333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5_Erasmus_IT-ID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31"/>
            <a:ext cx="9144000" cy="6833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6_Erasmus_IT-ID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8" y="0"/>
            <a:ext cx="913066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7_Erasm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2213"/>
            <a:ext cx="9144000" cy="6033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8_Erasm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0" y="0"/>
            <a:ext cx="91359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839200" cy="50323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STORK Pilot 3 – </a:t>
            </a:r>
            <a:r>
              <a:rPr lang="en-US" sz="2800" dirty="0" err="1" smtClean="0"/>
              <a:t>eID</a:t>
            </a:r>
            <a:r>
              <a:rPr lang="en-US" sz="2800" dirty="0" smtClean="0"/>
              <a:t> Student Mobility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219200" y="981653"/>
            <a:ext cx="7010400" cy="426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spc="300" baseline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SimSun" pitchFamily="2" charset="-122"/>
              </a:rPr>
              <a:t>BENEFITS AND FUTURE</a:t>
            </a:r>
            <a:endParaRPr lang="es-ES" sz="2400" b="1" spc="30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SimSun" pitchFamily="2" charset="-122"/>
            </a:endParaRPr>
          </a:p>
          <a:p>
            <a:r>
              <a:rPr lang="en-GB" dirty="0" smtClean="0"/>
              <a:t> </a:t>
            </a:r>
            <a:endParaRPr lang="es-ES" dirty="0" smtClean="0"/>
          </a:p>
          <a:p>
            <a:pPr marL="361950" indent="-361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TRUST: 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full administrative guarantees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Identity provided mainly by national </a:t>
            </a:r>
            <a:r>
              <a:rPr lang="en-GB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authorities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Error-free attributes</a:t>
            </a:r>
            <a:endParaRPr lang="en-GB" sz="1600" baseline="0" dirty="0" smtClean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sz="2000" baseline="0" dirty="0" smtClean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SUSTAINABILITY </a:t>
            </a:r>
            <a:r>
              <a:rPr lang="en-GB" sz="20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AND EXTENSION: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Benchmark to analyze more complex data exchange among European Universities.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Results can be extended to other aspects of public administration different from the academic environment.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Tool for testing cross-border citizen oriented electronic services</a:t>
            </a:r>
            <a:r>
              <a:rPr lang="en-GB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1600" baseline="0" dirty="0" smtClean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STORK – </a:t>
            </a:r>
            <a:r>
              <a:rPr lang="en-US" sz="2800" dirty="0" err="1" smtClean="0"/>
              <a:t>eID</a:t>
            </a:r>
            <a:r>
              <a:rPr lang="en-US" sz="2800" dirty="0" smtClean="0"/>
              <a:t> interoperability</a:t>
            </a:r>
          </a:p>
        </p:txBody>
      </p:sp>
      <p:pic>
        <p:nvPicPr>
          <p:cNvPr id="26627" name="Picture 2" descr="V:\Resources\Library\Images\i-stock\iStock_000007574711XX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50863"/>
            <a:ext cx="7594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10"/>
          <p:cNvSpPr txBox="1">
            <a:spLocks noChangeArrowheads="1"/>
          </p:cNvSpPr>
          <p:nvPr/>
        </p:nvSpPr>
        <p:spPr bwMode="auto">
          <a:xfrm>
            <a:off x="2438400" y="4724400"/>
            <a:ext cx="434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aseline="0"/>
              <a:t>THANK YOU FOR YOUR ATTENTION</a:t>
            </a:r>
          </a:p>
          <a:p>
            <a:pPr algn="ctr"/>
            <a:r>
              <a:rPr lang="en-US" sz="2000" baseline="0">
                <a:hlinkClick r:id="rId4"/>
              </a:rPr>
              <a:t>info@eid-stork.eu</a:t>
            </a:r>
            <a:r>
              <a:rPr lang="en-US" sz="2000" baseline="0"/>
              <a:t> </a:t>
            </a:r>
          </a:p>
        </p:txBody>
      </p:sp>
      <p:pic>
        <p:nvPicPr>
          <p:cNvPr id="26629" name="Picture 11" descr="ciplogo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0150" y="5638800"/>
            <a:ext cx="6223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logo_ict_ps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35950" y="5641975"/>
            <a:ext cx="908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:\Resources\Library\Images\1071784_71952869.jpg"/>
          <p:cNvPicPr>
            <a:picLocks noChangeAspect="1" noChangeArrowheads="1"/>
          </p:cNvPicPr>
          <p:nvPr/>
        </p:nvPicPr>
        <p:blipFill>
          <a:blip r:embed="rId3" cstate="print"/>
          <a:srcRect t="31638" b="32771"/>
          <a:stretch>
            <a:fillRect/>
          </a:stretch>
        </p:blipFill>
        <p:spPr bwMode="auto">
          <a:xfrm>
            <a:off x="1295400" y="2362200"/>
            <a:ext cx="632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STORK large scale pilot</a:t>
            </a: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457200" y="1447800"/>
            <a:ext cx="731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000" baseline="0" dirty="0">
                <a:ea typeface="SimSun" pitchFamily="2" charset="-122"/>
                <a:cs typeface="Arial" charset="0"/>
              </a:rPr>
              <a:t>To simplify administrative formalities by providing secure online access to public services across EU borders.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4419600"/>
            <a:ext cx="731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000" baseline="0">
                <a:cs typeface="Arial" charset="0"/>
              </a:rPr>
              <a:t>To develop and test common specifications for secure and mutual recognition of national electronic identity (eID) between participating countries.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55615"/>
            <a:ext cx="20574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30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Vision</a:t>
            </a:r>
            <a:r>
              <a:rPr lang="en-US" sz="2000" b="1" spc="30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925887"/>
            <a:ext cx="2895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30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Mission</a:t>
            </a:r>
            <a:r>
              <a:rPr lang="en-US" sz="2000" b="1" spc="30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STORK – Member State involvement</a:t>
            </a:r>
          </a:p>
        </p:txBody>
      </p:sp>
      <p:grpSp>
        <p:nvGrpSpPr>
          <p:cNvPr id="6147" name="Group 8"/>
          <p:cNvGrpSpPr>
            <a:grpSpLocks/>
          </p:cNvGrpSpPr>
          <p:nvPr/>
        </p:nvGrpSpPr>
        <p:grpSpPr bwMode="auto">
          <a:xfrm>
            <a:off x="5943600" y="2667000"/>
            <a:ext cx="2438400" cy="609600"/>
            <a:chOff x="5943600" y="2667000"/>
            <a:chExt cx="2438400" cy="609600"/>
          </a:xfrm>
        </p:grpSpPr>
        <p:sp>
          <p:nvSpPr>
            <p:cNvPr id="24" name="Rectangle 23"/>
            <p:cNvSpPr/>
            <p:nvPr/>
          </p:nvSpPr>
          <p:spPr>
            <a:xfrm>
              <a:off x="5943600" y="2895600"/>
              <a:ext cx="2438400" cy="381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aseline="0" dirty="0" smtClean="0"/>
                <a:t>14 Member States- STORK I</a:t>
              </a:r>
              <a:endParaRPr lang="en-US" sz="1500" baseline="0" dirty="0"/>
            </a:p>
          </p:txBody>
        </p:sp>
        <p:pic>
          <p:nvPicPr>
            <p:cNvPr id="61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600" y="2667000"/>
              <a:ext cx="43815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8" name="Picture 10" descr="Map-of-Europe-illustration_CanditateCount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990600"/>
            <a:ext cx="4572000" cy="410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9" name="Text Box 15"/>
          <p:cNvSpPr txBox="1">
            <a:spLocks noChangeArrowheads="1"/>
          </p:cNvSpPr>
          <p:nvPr/>
        </p:nvSpPr>
        <p:spPr bwMode="auto">
          <a:xfrm>
            <a:off x="5943600" y="3352800"/>
            <a:ext cx="2438400" cy="32316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 baseline="0" dirty="0" smtClean="0">
                <a:latin typeface="+mn-lt"/>
              </a:rPr>
              <a:t>4 additional MS – STORK II </a:t>
            </a:r>
            <a:endParaRPr lang="el-GR" sz="1500" baseline="0" dirty="0">
              <a:latin typeface="+mn-lt"/>
            </a:endParaRPr>
          </a:p>
        </p:txBody>
      </p:sp>
      <p:sp>
        <p:nvSpPr>
          <p:cNvPr id="9" name="Rectangle 25"/>
          <p:cNvSpPr/>
          <p:nvPr/>
        </p:nvSpPr>
        <p:spPr bwMode="auto">
          <a:xfrm>
            <a:off x="5943600" y="3810000"/>
            <a:ext cx="24384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aseline="0" dirty="0">
                <a:solidFill>
                  <a:schemeClr val="tx1"/>
                </a:solidFill>
              </a:rPr>
              <a:t>Member States Ref Group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STORK Pilot 3 – </a:t>
            </a:r>
            <a:r>
              <a:rPr lang="en-US" sz="2800" dirty="0" err="1" smtClean="0"/>
              <a:t>eID</a:t>
            </a:r>
            <a:r>
              <a:rPr lang="en-US" sz="2800" dirty="0" smtClean="0"/>
              <a:t> Student Mobility</a:t>
            </a:r>
          </a:p>
        </p:txBody>
      </p:sp>
      <p:pic>
        <p:nvPicPr>
          <p:cNvPr id="16387" name="Picture 3" descr="V:\Resources\Library\Images\912653_49235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"/>
            <a:ext cx="41148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457200" y="2103439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baseline="0" dirty="0" smtClean="0">
                <a:ea typeface="SimSun" pitchFamily="2" charset="-122"/>
              </a:rPr>
              <a:t>“The main goal of the Student Mobility pilot is to demonstrate that STORK infrastructure can be used for developing cross-border electronic services in the academic environment and </a:t>
            </a:r>
            <a:r>
              <a:rPr lang="en-US" baseline="0" dirty="0" smtClean="0">
                <a:ea typeface="SimSun" pitchFamily="2" charset="-122"/>
              </a:rPr>
              <a:t>for facilitating </a:t>
            </a:r>
            <a:r>
              <a:rPr lang="en-US" baseline="0" dirty="0">
                <a:ea typeface="SimSun" pitchFamily="2" charset="-122"/>
              </a:rPr>
              <a:t>student’s mobility across Europe</a:t>
            </a:r>
            <a:r>
              <a:rPr lang="en-US" baseline="0" dirty="0" smtClean="0">
                <a:ea typeface="SimSun" pitchFamily="2" charset="-122"/>
              </a:rPr>
              <a:t>.”</a:t>
            </a:r>
            <a:endParaRPr lang="en-US" baseline="0" dirty="0"/>
          </a:p>
        </p:txBody>
      </p:sp>
      <p:sp>
        <p:nvSpPr>
          <p:cNvPr id="6" name="TextBox 5"/>
          <p:cNvSpPr txBox="1"/>
          <p:nvPr/>
        </p:nvSpPr>
        <p:spPr>
          <a:xfrm>
            <a:off x="417513" y="1821160"/>
            <a:ext cx="2819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SimSun" pitchFamily="2" charset="-122"/>
              </a:rPr>
              <a:t>Objective: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295400" y="4191000"/>
            <a:ext cx="617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>
              <a:tabLst>
                <a:tab pos="628650" algn="l"/>
              </a:tabLst>
            </a:pPr>
            <a:r>
              <a:rPr lang="en-US" baseline="0" dirty="0" smtClean="0"/>
              <a:t>By allowing the students to</a:t>
            </a:r>
            <a:r>
              <a:rPr lang="en-US" baseline="0" dirty="0" smtClean="0"/>
              <a:t> use </a:t>
            </a:r>
            <a:r>
              <a:rPr lang="en-US" baseline="0" dirty="0" smtClean="0"/>
              <a:t>their own national </a:t>
            </a:r>
            <a:r>
              <a:rPr lang="en-US" baseline="0" dirty="0"/>
              <a:t>credentials </a:t>
            </a:r>
            <a:r>
              <a:rPr lang="en-US" baseline="0" dirty="0" smtClean="0"/>
              <a:t>when accessing electronic services offered by a foreign University.</a:t>
            </a:r>
            <a:endParaRPr lang="en-US" baseline="0" dirty="0"/>
          </a:p>
          <a:p>
            <a:pPr marL="742950" lvl="1" indent="-285750">
              <a:buFont typeface="Wingdings" pitchFamily="2" charset="2"/>
              <a:buChar char="§"/>
              <a:tabLst>
                <a:tab pos="628650" algn="l"/>
              </a:tabLst>
            </a:pPr>
            <a:endParaRPr lang="en-US" baseline="0" dirty="0" smtClean="0"/>
          </a:p>
          <a:p>
            <a:pPr eaLnBrk="0" hangingPunct="0">
              <a:lnSpc>
                <a:spcPct val="150000"/>
              </a:lnSpc>
              <a:buFont typeface="Wingdings" pitchFamily="2" charset="2"/>
              <a:buChar char="§"/>
              <a:tabLst>
                <a:tab pos="628650" algn="l"/>
              </a:tabLst>
            </a:pPr>
            <a:endParaRPr lang="en-US" sz="1600" baseline="0" dirty="0">
              <a:latin typeface="Calibri" pitchFamily="34" charset="0"/>
              <a:ea typeface="SimSun" pitchFamily="2" charset="-122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539750" y="688975"/>
            <a:ext cx="3806825" cy="469900"/>
            <a:chOff x="228600" y="1143000"/>
            <a:chExt cx="3806825" cy="469900"/>
          </a:xfrm>
          <a:noFill/>
        </p:grpSpPr>
        <p:pic>
          <p:nvPicPr>
            <p:cNvPr id="6149" name="Picture 5" descr="V:\Resources\Library\Images\Flags\800px-Flag_of_Austria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7162" y="1143000"/>
              <a:ext cx="686229" cy="457200"/>
            </a:xfrm>
            <a:prstGeom prst="rect">
              <a:avLst/>
            </a:prstGeom>
            <a:grpFill/>
          </p:spPr>
        </p:pic>
        <p:pic>
          <p:nvPicPr>
            <p:cNvPr id="7170" name="Picture 2" descr="V:\Resources\Library\Images\Flags\600px-Flag_of_Portugal.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7578" y="1143000"/>
              <a:ext cx="704850" cy="469900"/>
            </a:xfrm>
            <a:prstGeom prst="rect">
              <a:avLst/>
            </a:prstGeom>
            <a:grpFill/>
          </p:spPr>
        </p:pic>
        <p:pic>
          <p:nvPicPr>
            <p:cNvPr id="7171" name="Picture 3" descr="V:\Resources\Library\Images\Flags\800px-Flag_of_Italy.sv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26615" y="1143000"/>
              <a:ext cx="685800" cy="457200"/>
            </a:xfrm>
            <a:prstGeom prst="rect">
              <a:avLst/>
            </a:prstGeom>
            <a:grpFill/>
          </p:spPr>
        </p:pic>
        <p:pic>
          <p:nvPicPr>
            <p:cNvPr id="7172" name="Picture 4" descr="V:\Resources\Library\Images\Flags\750px-Flag_of_Spain.sv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" y="1143000"/>
              <a:ext cx="714375" cy="457200"/>
            </a:xfrm>
            <a:prstGeom prst="rect">
              <a:avLst/>
            </a:prstGeom>
            <a:grpFill/>
          </p:spPr>
        </p:pic>
        <p:pic>
          <p:nvPicPr>
            <p:cNvPr id="7173" name="Picture 5" descr="V:\Resources\Library\Images\Flags\800px-Flag_of_Estonia.sv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6600" y="1143001"/>
              <a:ext cx="758825" cy="457200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sp>
        <p:nvSpPr>
          <p:cNvPr id="13" name="TextBox 5"/>
          <p:cNvSpPr txBox="1"/>
          <p:nvPr/>
        </p:nvSpPr>
        <p:spPr>
          <a:xfrm>
            <a:off x="533400" y="3352800"/>
            <a:ext cx="2819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SimSun" pitchFamily="2" charset="-122"/>
              </a:rPr>
              <a:t>How?</a:t>
            </a:r>
            <a:endParaRPr lang="en-US" sz="2400" b="1" spc="30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4953000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Participants</a:t>
            </a:r>
          </a:p>
          <a:p>
            <a:pPr marL="857250" lvl="2" algn="just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ca-E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CRUE </a:t>
            </a:r>
            <a:r>
              <a:rPr lang="en-GB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SPAIN (</a:t>
            </a:r>
            <a:r>
              <a:rPr lang="en-GB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Universitat</a:t>
            </a:r>
            <a:r>
              <a:rPr lang="en-GB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Jaume</a:t>
            </a:r>
            <a:r>
              <a:rPr lang="en-GB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I, as coordinator, and seven more Spanish Universities)</a:t>
            </a:r>
          </a:p>
          <a:p>
            <a:pPr marL="857250" lvl="2" algn="just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GB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Ministerio</a:t>
            </a:r>
            <a:r>
              <a:rPr lang="en-GB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de </a:t>
            </a:r>
            <a:r>
              <a:rPr lang="en-GB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Presidencia</a:t>
            </a:r>
            <a:r>
              <a:rPr lang="en-GB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SPAIN</a:t>
            </a:r>
          </a:p>
          <a:p>
            <a:pPr marL="857250" lvl="2" algn="just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GB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Instituto</a:t>
            </a:r>
            <a:r>
              <a:rPr lang="en-GB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Superior </a:t>
            </a:r>
            <a:r>
              <a:rPr lang="en-GB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Técnico</a:t>
            </a:r>
            <a:r>
              <a:rPr lang="en-GB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PORTUGAL</a:t>
            </a:r>
          </a:p>
          <a:p>
            <a:pPr marL="857250" lvl="2" algn="just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GB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Politecnico</a:t>
            </a:r>
            <a:r>
              <a:rPr lang="en-GB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di</a:t>
            </a:r>
            <a:r>
              <a:rPr lang="en-GB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Torino ITALY</a:t>
            </a:r>
          </a:p>
          <a:p>
            <a:pPr marL="857250" lvl="2" algn="just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en-GB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Technische</a:t>
            </a:r>
            <a:r>
              <a:rPr lang="en-GB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Universität</a:t>
            </a:r>
            <a:r>
              <a:rPr lang="en-GB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Graz AUSTRIA</a:t>
            </a:r>
          </a:p>
          <a:p>
            <a:pPr marL="857250" lvl="2" algn="just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ca-E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AS </a:t>
            </a:r>
            <a:r>
              <a:rPr lang="ca-E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Sertifitseerimiskeskus</a:t>
            </a:r>
            <a:r>
              <a:rPr lang="ca-E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ESTONIA (provides registration services for University of Tallinn, Technical University of Tallinn and University of Tartu).</a:t>
            </a:r>
            <a:endParaRPr lang="el-GR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STORK Pilot 3 – </a:t>
            </a:r>
            <a:r>
              <a:rPr lang="en-US" sz="2800" dirty="0" err="1" smtClean="0"/>
              <a:t>eID</a:t>
            </a:r>
            <a:r>
              <a:rPr lang="en-US" sz="2800" dirty="0" smtClean="0"/>
              <a:t> Student Mobility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2743200" y="5334000"/>
            <a:ext cx="3806825" cy="469900"/>
            <a:chOff x="228600" y="1143000"/>
            <a:chExt cx="3806825" cy="469900"/>
          </a:xfrm>
          <a:noFill/>
        </p:grpSpPr>
        <p:pic>
          <p:nvPicPr>
            <p:cNvPr id="5" name="Picture 5" descr="V:\Resources\Library\Images\Flags\800px-Flag_of_Austria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7162" y="1143000"/>
              <a:ext cx="686229" cy="457200"/>
            </a:xfrm>
            <a:prstGeom prst="rect">
              <a:avLst/>
            </a:prstGeom>
            <a:grpFill/>
          </p:spPr>
        </p:pic>
        <p:pic>
          <p:nvPicPr>
            <p:cNvPr id="6" name="Picture 2" descr="V:\Resources\Library\Images\Flags\600px-Flag_of_Portugal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7578" y="1143000"/>
              <a:ext cx="704850" cy="469900"/>
            </a:xfrm>
            <a:prstGeom prst="rect">
              <a:avLst/>
            </a:prstGeom>
            <a:grpFill/>
          </p:spPr>
        </p:pic>
        <p:pic>
          <p:nvPicPr>
            <p:cNvPr id="7" name="Picture 3" descr="V:\Resources\Library\Images\Flags\800px-Flag_of_Italy.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26615" y="1143000"/>
              <a:ext cx="685800" cy="457200"/>
            </a:xfrm>
            <a:prstGeom prst="rect">
              <a:avLst/>
            </a:prstGeom>
            <a:grpFill/>
          </p:spPr>
        </p:pic>
        <p:pic>
          <p:nvPicPr>
            <p:cNvPr id="8" name="Picture 4" descr="V:\Resources\Library\Images\Flags\750px-Flag_of_Spain.sv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1143000"/>
              <a:ext cx="714375" cy="457200"/>
            </a:xfrm>
            <a:prstGeom prst="rect">
              <a:avLst/>
            </a:prstGeom>
            <a:grpFill/>
          </p:spPr>
        </p:pic>
        <p:pic>
          <p:nvPicPr>
            <p:cNvPr id="9" name="Picture 5" descr="V:\Resources\Library\Images\Flags\800px-Flag_of_Estonia.sv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76600" y="1143001"/>
              <a:ext cx="758825" cy="457200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Use cases: </a:t>
            </a:r>
          </a:p>
          <a:p>
            <a:pPr>
              <a:buNone/>
            </a:pPr>
            <a:r>
              <a:rPr lang="en-GB" sz="2000" dirty="0" smtClean="0"/>
              <a:t>Students’ mobility pilot focuses on two interoperability use-cases:</a:t>
            </a:r>
            <a:endParaRPr lang="es-ES" sz="2000" dirty="0" smtClean="0"/>
          </a:p>
          <a:p>
            <a:pPr lvl="1">
              <a:buNone/>
            </a:pPr>
            <a:endParaRPr lang="es-ES" sz="2000" dirty="0" smtClean="0"/>
          </a:p>
          <a:p>
            <a:pPr lvl="1"/>
            <a:r>
              <a:rPr lang="en-GB" sz="2000" b="1" dirty="0" smtClean="0"/>
              <a:t>Use Case 1</a:t>
            </a:r>
            <a:r>
              <a:rPr lang="en-GB" sz="2000" dirty="0" smtClean="0"/>
              <a:t>: Foreign </a:t>
            </a:r>
            <a:r>
              <a:rPr lang="en-GB" sz="2000" dirty="0" smtClean="0"/>
              <a:t>students </a:t>
            </a:r>
            <a:r>
              <a:rPr lang="en-GB" sz="2000" dirty="0" smtClean="0"/>
              <a:t>with</a:t>
            </a:r>
            <a:r>
              <a:rPr lang="en-GB" sz="2000" dirty="0" smtClean="0"/>
              <a:t> </a:t>
            </a:r>
            <a:r>
              <a:rPr lang="en-GB" sz="2000" dirty="0" smtClean="0"/>
              <a:t>valid STORK credentials </a:t>
            </a:r>
            <a:r>
              <a:rPr lang="en-GB" sz="2000" dirty="0" smtClean="0"/>
              <a:t>are </a:t>
            </a:r>
            <a:r>
              <a:rPr lang="en-GB" sz="2000" dirty="0" smtClean="0"/>
              <a:t>allowed to register as Erasmus students in the Universities involved in the pilot. </a:t>
            </a:r>
            <a:endParaRPr lang="en-GB" sz="2000" dirty="0" smtClean="0"/>
          </a:p>
          <a:p>
            <a:pPr lvl="1">
              <a:buNone/>
            </a:pPr>
            <a:r>
              <a:rPr lang="en-GB" sz="2000" dirty="0" smtClean="0"/>
              <a:t> </a:t>
            </a:r>
          </a:p>
          <a:p>
            <a:pPr lvl="1"/>
            <a:r>
              <a:rPr lang="en-GB" sz="2000" b="1" dirty="0" smtClean="0"/>
              <a:t>Use-Case 2</a:t>
            </a:r>
            <a:r>
              <a:rPr lang="en-GB" sz="2000" dirty="0" smtClean="0"/>
              <a:t>: Foreign students </a:t>
            </a:r>
            <a:r>
              <a:rPr lang="en-GB" sz="2000" dirty="0" smtClean="0"/>
              <a:t>(or candidate students) with </a:t>
            </a:r>
            <a:r>
              <a:rPr lang="en-GB" sz="2000" dirty="0" smtClean="0"/>
              <a:t>valid STORK credentials </a:t>
            </a:r>
            <a:r>
              <a:rPr lang="en-GB" sz="2000" dirty="0" smtClean="0"/>
              <a:t>are </a:t>
            </a:r>
            <a:r>
              <a:rPr lang="en-GB" sz="2000" dirty="0" smtClean="0"/>
              <a:t>granted access, through single-sign-on mechanisms, to different academic services offered by the Universities taking part in the pilot. </a:t>
            </a:r>
            <a:endParaRPr lang="es-E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STORK Pilot 3 – </a:t>
            </a:r>
            <a:r>
              <a:rPr lang="en-US" sz="2800" dirty="0" err="1" smtClean="0"/>
              <a:t>eID</a:t>
            </a:r>
            <a:r>
              <a:rPr lang="en-US" sz="2800" dirty="0" smtClean="0"/>
              <a:t> Student Mobility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STORK Pilot 3 – </a:t>
            </a:r>
            <a:r>
              <a:rPr lang="en-US" sz="2800" dirty="0" err="1" smtClean="0"/>
              <a:t>eID</a:t>
            </a:r>
            <a:r>
              <a:rPr lang="en-US" sz="2800" dirty="0" smtClean="0"/>
              <a:t> Student Mobility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371600"/>
                <a:gridCol w="1371600"/>
                <a:gridCol w="1219200"/>
                <a:gridCol w="1295400"/>
                <a:gridCol w="1143000"/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ES-UJI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PT-IST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AT-TUG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IT-POLITO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EE-SAIS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UC1: Erasmus </a:t>
                      </a:r>
                      <a:r>
                        <a:rPr lang="es-ES" sz="1600" dirty="0" err="1" smtClean="0"/>
                        <a:t>enrolment</a:t>
                      </a:r>
                      <a:r>
                        <a:rPr lang="es-ES" sz="1600" dirty="0" smtClean="0"/>
                        <a:t> / pre-</a:t>
                      </a:r>
                      <a:r>
                        <a:rPr lang="es-ES" sz="1600" dirty="0" err="1" smtClean="0"/>
                        <a:t>enrolment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UC2: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Foreign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citizens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register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courses</a:t>
                      </a:r>
                      <a:endParaRPr lang="es-E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UC2: Access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on-line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through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endParaRPr lang="es-E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Obtention</a:t>
                      </a: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es-E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additional</a:t>
                      </a: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credentials</a:t>
                      </a:r>
                      <a:endParaRPr kumimoji="0" lang="es-E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Access </a:t>
                      </a:r>
                      <a:r>
                        <a:rPr kumimoji="0" lang="es-E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on-line </a:t>
                      </a:r>
                      <a:r>
                        <a:rPr kumimoji="0" lang="es-E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resources</a:t>
                      </a:r>
                      <a:endParaRPr kumimoji="0" lang="es-E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0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Obtention</a:t>
                      </a:r>
                      <a:r>
                        <a:rPr lang="es-ES" sz="1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0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additional</a:t>
                      </a:r>
                      <a:r>
                        <a:rPr lang="es-ES" sz="1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credentials</a:t>
                      </a:r>
                      <a:endParaRPr lang="es-ES" sz="10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Access </a:t>
                      </a:r>
                      <a:r>
                        <a:rPr kumimoji="0" lang="es-E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on-line </a:t>
                      </a:r>
                      <a:r>
                        <a:rPr kumimoji="0" lang="es-E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resources</a:t>
                      </a:r>
                      <a:endParaRPr kumimoji="0" lang="es-E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Access </a:t>
                      </a:r>
                      <a:r>
                        <a:rPr kumimoji="0" lang="es-E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on-line </a:t>
                      </a:r>
                      <a:r>
                        <a:rPr kumimoji="0" lang="es-E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resources</a:t>
                      </a:r>
                      <a:endParaRPr kumimoji="0" lang="es-E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Access to online resources (e.g. Access to Digital Library Resources: for students, researchers and visitors.)</a:t>
                      </a:r>
                      <a:endParaRPr kumimoji="0" lang="es-E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" name="10 Grupo"/>
          <p:cNvGrpSpPr/>
          <p:nvPr/>
        </p:nvGrpSpPr>
        <p:grpSpPr>
          <a:xfrm>
            <a:off x="2590800" y="1295400"/>
            <a:ext cx="5940425" cy="469900"/>
            <a:chOff x="2590800" y="1295400"/>
            <a:chExt cx="5940425" cy="469900"/>
          </a:xfrm>
        </p:grpSpPr>
        <p:pic>
          <p:nvPicPr>
            <p:cNvPr id="6" name="Picture 4" descr="V:\Resources\Library\Images\Flags\750px-Flag_of_Spain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1295400"/>
              <a:ext cx="714375" cy="457200"/>
            </a:xfrm>
            <a:prstGeom prst="rect">
              <a:avLst/>
            </a:prstGeom>
            <a:noFill/>
          </p:spPr>
        </p:pic>
        <p:pic>
          <p:nvPicPr>
            <p:cNvPr id="7" name="Picture 5" descr="V:\Resources\Library\Images\Flags\800px-Flag_of_Austria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1295400"/>
              <a:ext cx="686229" cy="457200"/>
            </a:xfrm>
            <a:prstGeom prst="rect">
              <a:avLst/>
            </a:prstGeom>
            <a:noFill/>
          </p:spPr>
        </p:pic>
        <p:pic>
          <p:nvPicPr>
            <p:cNvPr id="8" name="Picture 2" descr="V:\Resources\Library\Images\Flags\600px-Flag_of_Portugal.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6200" y="1295400"/>
              <a:ext cx="704850" cy="469900"/>
            </a:xfrm>
            <a:prstGeom prst="rect">
              <a:avLst/>
            </a:prstGeom>
            <a:noFill/>
          </p:spPr>
        </p:pic>
        <p:pic>
          <p:nvPicPr>
            <p:cNvPr id="9" name="Picture 3" descr="V:\Resources\Library\Images\Flags\800px-Flag_of_Italy.sv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7000" y="1295400"/>
              <a:ext cx="685800" cy="457200"/>
            </a:xfrm>
            <a:prstGeom prst="rect">
              <a:avLst/>
            </a:prstGeom>
            <a:noFill/>
          </p:spPr>
        </p:pic>
        <p:pic>
          <p:nvPicPr>
            <p:cNvPr id="10" name="Picture 5" descr="V:\Resources\Library\Images\Flags\800px-Flag_of_Estonia.sv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72400" y="1295400"/>
              <a:ext cx="758825" cy="4572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STORK Pilot 3 – </a:t>
            </a:r>
            <a:r>
              <a:rPr lang="en-US" sz="2800" dirty="0" err="1" smtClean="0"/>
              <a:t>eID</a:t>
            </a:r>
            <a:r>
              <a:rPr lang="en-US" sz="2800" dirty="0" smtClean="0"/>
              <a:t> Student Mobility</a:t>
            </a:r>
          </a:p>
        </p:txBody>
      </p:sp>
      <p:pic>
        <p:nvPicPr>
          <p:cNvPr id="17411" name="Picture 3" descr="V:\Resources\Library\Images\912653_49235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9600"/>
            <a:ext cx="4114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28600" y="1981200"/>
            <a:ext cx="8534400" cy="382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§"/>
            </a:pPr>
            <a:endParaRPr lang="en-US" sz="1600" baseline="0" dirty="0"/>
          </a:p>
          <a:p>
            <a:pPr marL="361950" lvl="1" indent="-361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The pilot has started to run partially:</a:t>
            </a:r>
          </a:p>
          <a:p>
            <a:pPr marL="819150" lvl="1" indent="-361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Identity providers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PT, AT already running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ES, IT</a:t>
            </a: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, EE scheduled for the end of June</a:t>
            </a:r>
          </a:p>
          <a:p>
            <a:pPr marL="819150" lvl="1" indent="-361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Service providers (all ready, but depending on the </a:t>
            </a:r>
            <a:r>
              <a:rPr lang="en-US" sz="20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MS and the Erasmus registration period)</a:t>
            </a:r>
            <a:endParaRPr lang="en-US" sz="2000" baseline="0" dirty="0" smtClean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AT-TUG, running UC2</a:t>
            </a:r>
            <a:endParaRPr lang="en-US" sz="1600" baseline="0" dirty="0" smtClean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PT-IST, running UC1 and UC2</a:t>
            </a:r>
            <a:endParaRPr lang="en-US" sz="1600" baseline="0" dirty="0" smtClean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EE-SAIS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IT-POLITO</a:t>
            </a:r>
          </a:p>
          <a:p>
            <a:pPr marL="1441450" lvl="2" indent="-34766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baseline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ES-UJI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1600200"/>
            <a:ext cx="312420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SimSun" pitchFamily="2" charset="-122"/>
              </a:rPr>
              <a:t>Current situation:</a:t>
            </a:r>
            <a:endParaRPr lang="en-US" sz="2400" b="1" spc="30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SimSun" pitchFamily="2" charset="-122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539750" y="688975"/>
            <a:ext cx="3806825" cy="469900"/>
            <a:chOff x="228600" y="1143000"/>
            <a:chExt cx="3806825" cy="469900"/>
          </a:xfrm>
          <a:noFill/>
        </p:grpSpPr>
        <p:pic>
          <p:nvPicPr>
            <p:cNvPr id="6149" name="Picture 5" descr="V:\Resources\Library\Images\Flags\800px-Flag_of_Austria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7162" y="1143000"/>
              <a:ext cx="686229" cy="457200"/>
            </a:xfrm>
            <a:prstGeom prst="rect">
              <a:avLst/>
            </a:prstGeom>
            <a:grpFill/>
          </p:spPr>
        </p:pic>
        <p:pic>
          <p:nvPicPr>
            <p:cNvPr id="7170" name="Picture 2" descr="V:\Resources\Library\Images\Flags\600px-Flag_of_Portugal.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7578" y="1143000"/>
              <a:ext cx="704850" cy="469900"/>
            </a:xfrm>
            <a:prstGeom prst="rect">
              <a:avLst/>
            </a:prstGeom>
            <a:grpFill/>
          </p:spPr>
        </p:pic>
        <p:pic>
          <p:nvPicPr>
            <p:cNvPr id="7171" name="Picture 3" descr="V:\Resources\Library\Images\Flags\800px-Flag_of_Italy.sv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26615" y="1143000"/>
              <a:ext cx="685800" cy="457200"/>
            </a:xfrm>
            <a:prstGeom prst="rect">
              <a:avLst/>
            </a:prstGeom>
            <a:grpFill/>
          </p:spPr>
        </p:pic>
        <p:pic>
          <p:nvPicPr>
            <p:cNvPr id="7172" name="Picture 4" descr="V:\Resources\Library\Images\Flags\750px-Flag_of_Spain.sv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" y="1143000"/>
              <a:ext cx="714375" cy="457200"/>
            </a:xfrm>
            <a:prstGeom prst="rect">
              <a:avLst/>
            </a:prstGeom>
            <a:grpFill/>
          </p:spPr>
        </p:pic>
        <p:pic>
          <p:nvPicPr>
            <p:cNvPr id="7173" name="Picture 5" descr="V:\Resources\Library\Images\Flags\800px-Flag_of_Estonia.sv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6600" y="1143001"/>
              <a:ext cx="758825" cy="457200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2667</TotalTime>
  <Words>913</Words>
  <Application>Microsoft Office PowerPoint</Application>
  <PresentationFormat>Presentación en pantalla (4:3)</PresentationFormat>
  <Paragraphs>274</Paragraphs>
  <Slides>29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Presentation1</vt:lpstr>
      <vt:lpstr>Diapositiva 1</vt:lpstr>
      <vt:lpstr>STORK large scale pilot</vt:lpstr>
      <vt:lpstr>STORK large scale pilot</vt:lpstr>
      <vt:lpstr>STORK – Member State involvement</vt:lpstr>
      <vt:lpstr>STORK Pilot 3 – eID Student Mobility</vt:lpstr>
      <vt:lpstr>STORK Pilot 3 – eID Student Mobility</vt:lpstr>
      <vt:lpstr>STORK Pilot 3 – eID Student Mobility</vt:lpstr>
      <vt:lpstr>STORK Pilot 3 – eID Student Mobility</vt:lpstr>
      <vt:lpstr>STORK Pilot 3 – eID Student Mobility</vt:lpstr>
      <vt:lpstr>STORK Pilot 3 – eID Student Mobility</vt:lpstr>
      <vt:lpstr>STORK Pilot 3 – eID Student Mobility</vt:lpstr>
      <vt:lpstr>STORK Pilot 3 – eID Student Mobility</vt:lpstr>
      <vt:lpstr>STORK Pilot 3 – eID Student Mobility</vt:lpstr>
      <vt:lpstr>STORK Pilot 3 – eID Student Mobility</vt:lpstr>
      <vt:lpstr>STORK Pilot 3 – eID Student Mobility</vt:lpstr>
      <vt:lpstr>The process.</vt:lpstr>
      <vt:lpstr>The process.</vt:lpstr>
      <vt:lpstr>A different case. </vt:lpstr>
      <vt:lpstr>The process.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STORK Pilot 3 – eID Student Mobility</vt:lpstr>
      <vt:lpstr>STORK – eID interoperability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Vman</dc:creator>
  <cp:lastModifiedBy>Paul</cp:lastModifiedBy>
  <cp:revision>150</cp:revision>
  <dcterms:created xsi:type="dcterms:W3CDTF">2009-03-24T07:17:38Z</dcterms:created>
  <dcterms:modified xsi:type="dcterms:W3CDTF">2010-06-23T22:24:12Z</dcterms:modified>
</cp:coreProperties>
</file>